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8488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работы по оказанию логопедической помощи в организациях, осуществляющих образовательную  деятельность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052736"/>
            <a:ext cx="799288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 исполнение пункта 13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«План мероприятий по созданию специальных условий получения общего и дополнительного образования обучающихся с инвалидностью и обучающихся с ограниченными возможностями здоровья на 2018 – 2020 годы»  - п.12 (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утв.Минпросвещения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России 19.06.2018) утверждено  примерное Положение об оказании логопедической помощи в организациях, осуществляющих образовательную деятельность от 06.08.2020г. № Р-75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составлен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учетом: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Статьи 15 Федерального закона от 29 декабря 20212 г. №273 – ФЗ «Об образовании»;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Приказа Министерства образования и науки РФ от 30.08.2013г. №1014 «Об утверждении Порядка организации и осуществления образовательной деятельности по основным общеобразовательным программам»;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Постановлением Главного государственного санитарного врача РФ от 10.07.2015г. №26 «Об утверждении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2.4.2.3286-15 «Санитарно – эпидемиологические требования к условиям и организации обучения и воспитания в организациях, осуществляющих образовательную деятельность по АООП для обучающихся с ОВЗ»;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Постановлением Главного государственного санитарного врача РФ от 15.05.2013г. №26 «Об утверждении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2.4.1.3049-13;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Приказом Министерства образования и науки РФ от 22.12.2014 №1601 «О продолжительности рабочего времени педагогических работников и о порядке определения учебной нагрузки педагогических работников, оговариваемой в трудовом договоре»;</a:t>
            </a:r>
          </a:p>
          <a:p>
            <a:pPr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Приказом Министерства здравоохранения РФ от 03.06.2000г. №241 «Об утверждении «Медицинской карты ребенка для образовательных учреждений»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864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Положение об оказании логопедической помощи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980728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Логопедическая помощь – оказывается обучающим, имеющим нарушения устной и (или) письменной речи и трудности в освоении ими основных общеобразовательных программ.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Задачами Организации по оказанию логопедической помощи являются: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2348880"/>
            <a:ext cx="843715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5661248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Логопедическая помощь оказывается Организацией любого типа независимо от ее организационно – правовой формы.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841"/>
          <a:stretch>
            <a:fillRect/>
          </a:stretch>
        </p:blipFill>
        <p:spPr bwMode="auto">
          <a:xfrm>
            <a:off x="179512" y="1556792"/>
            <a:ext cx="8604448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67544" y="404664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оказании логопедической помощи Организацией ведется документация: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886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Штатные единицы и кол-во обучающихся</a:t>
            </a:r>
            <a:endParaRPr lang="ru-RU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401749" cy="453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5373216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рабочее время учителя – логопеда включается непосредственно педагогическая работа с обучающимися из расчета 20 часов в неделю за ставку заработной платы, а также другая педагогическая работа, предусмотренная трудовыми (должностными) обязанностями.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Зачисление, отчисление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342725" cy="338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443711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логопедические занятия зачисляются воспитанники групп любой направленности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339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ДС19</dc:creator>
  <cp:lastModifiedBy>DNS</cp:lastModifiedBy>
  <cp:revision>11</cp:revision>
  <dcterms:created xsi:type="dcterms:W3CDTF">2020-02-05T12:59:06Z</dcterms:created>
  <dcterms:modified xsi:type="dcterms:W3CDTF">2021-05-23T05:22:25Z</dcterms:modified>
</cp:coreProperties>
</file>