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3" r:id="rId8"/>
    <p:sldId id="262" r:id="rId9"/>
    <p:sldId id="264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  <a:srgbClr val="00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CC1DD-4ECF-4C9F-BF7F-20ECF291C8D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1DC59E2-A522-4F91-8405-4B034FDF9BFD}">
      <dgm:prSet phldrT="[Текст]" custT="1"/>
      <dgm:spPr/>
      <dgm:t>
        <a:bodyPr/>
        <a:lstStyle/>
        <a:p>
          <a:r>
            <a:rPr lang="ru-RU" sz="2000" b="1" i="0" smtClean="0"/>
            <a:t>Сведения об имуществе и обязательствах имущественного характера предоставляются</a:t>
          </a:r>
          <a:endParaRPr lang="ru-RU" sz="2000" b="1" i="0" dirty="0"/>
        </a:p>
      </dgm:t>
    </dgm:pt>
    <dgm:pt modelId="{94365FB9-7EEB-4F47-AE5E-6F0D876F430A}" type="parTrans" cxnId="{11ECDFAC-07D9-46FE-B0B8-3F906F7BE5CA}">
      <dgm:prSet/>
      <dgm:spPr/>
      <dgm:t>
        <a:bodyPr/>
        <a:lstStyle/>
        <a:p>
          <a:endParaRPr lang="ru-RU"/>
        </a:p>
      </dgm:t>
    </dgm:pt>
    <dgm:pt modelId="{77833D9D-9E3C-4634-BB48-A719C6447453}" type="sibTrans" cxnId="{11ECDFAC-07D9-46FE-B0B8-3F906F7BE5CA}">
      <dgm:prSet/>
      <dgm:spPr/>
      <dgm:t>
        <a:bodyPr/>
        <a:lstStyle/>
        <a:p>
          <a:endParaRPr lang="ru-RU"/>
        </a:p>
      </dgm:t>
    </dgm:pt>
    <dgm:pt modelId="{2AD0746F-1302-4DDD-AE5C-724A06295C57}">
      <dgm:prSet phldrT="[Текст]" custT="1"/>
      <dgm:spPr/>
      <dgm:t>
        <a:bodyPr/>
        <a:lstStyle/>
        <a:p>
          <a:r>
            <a:rPr lang="ru-RU" sz="1600" b="1" dirty="0" smtClean="0"/>
            <a:t>Ежегодно, не позднее 30 апреля года, следующего за отчетным годом</a:t>
          </a:r>
          <a:endParaRPr lang="ru-RU" sz="1600" dirty="0"/>
        </a:p>
      </dgm:t>
    </dgm:pt>
    <dgm:pt modelId="{7DA93E4A-E55E-49EE-9DDE-F31663CFA547}" type="parTrans" cxnId="{85BDAB51-F9E9-40FA-8E96-E9E25EE0B27D}">
      <dgm:prSet/>
      <dgm:spPr/>
      <dgm:t>
        <a:bodyPr/>
        <a:lstStyle/>
        <a:p>
          <a:endParaRPr lang="ru-RU"/>
        </a:p>
      </dgm:t>
    </dgm:pt>
    <dgm:pt modelId="{2B6DBE69-B010-41AE-9FB1-2EDF0FEE771D}" type="sibTrans" cxnId="{85BDAB51-F9E9-40FA-8E96-E9E25EE0B27D}">
      <dgm:prSet/>
      <dgm:spPr/>
      <dgm:t>
        <a:bodyPr/>
        <a:lstStyle/>
        <a:p>
          <a:endParaRPr lang="ru-RU"/>
        </a:p>
      </dgm:t>
    </dgm:pt>
    <dgm:pt modelId="{E0681FAA-F639-4236-AD20-060EA2565FB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600" b="1" smtClean="0"/>
            <a:t>Отчётный период – </a:t>
          </a:r>
        </a:p>
        <a:p>
          <a:pPr>
            <a:lnSpc>
              <a:spcPct val="100000"/>
            </a:lnSpc>
          </a:pPr>
          <a:r>
            <a:rPr lang="ru-RU" sz="1600" b="1" smtClean="0"/>
            <a:t>с 01 января </a:t>
          </a:r>
        </a:p>
        <a:p>
          <a:pPr>
            <a:lnSpc>
              <a:spcPct val="100000"/>
            </a:lnSpc>
          </a:pPr>
          <a:r>
            <a:rPr lang="ru-RU" sz="1600" b="1" smtClean="0"/>
            <a:t>по 31 декабря</a:t>
          </a:r>
          <a:endParaRPr lang="ru-RU" sz="1600" dirty="0"/>
        </a:p>
      </dgm:t>
    </dgm:pt>
    <dgm:pt modelId="{1146FF60-BBB9-4B99-AFFD-BBF967092561}" type="parTrans" cxnId="{E756D4BB-B26C-4F1B-A5ED-D268208F22F5}">
      <dgm:prSet/>
      <dgm:spPr/>
      <dgm:t>
        <a:bodyPr/>
        <a:lstStyle/>
        <a:p>
          <a:endParaRPr lang="ru-RU"/>
        </a:p>
      </dgm:t>
    </dgm:pt>
    <dgm:pt modelId="{5D9716AA-B25E-4605-98CD-8AB8B48F0B8D}" type="sibTrans" cxnId="{E756D4BB-B26C-4F1B-A5ED-D268208F22F5}">
      <dgm:prSet/>
      <dgm:spPr/>
      <dgm:t>
        <a:bodyPr/>
        <a:lstStyle/>
        <a:p>
          <a:endParaRPr lang="ru-RU"/>
        </a:p>
      </dgm:t>
    </dgm:pt>
    <dgm:pt modelId="{7F5580E6-0957-4ED0-963D-710587B49C7A}">
      <dgm:prSet phldrT="[Текст]" custT="1"/>
      <dgm:spPr/>
      <dgm:t>
        <a:bodyPr/>
        <a:lstStyle/>
        <a:p>
          <a:r>
            <a:rPr lang="ru-RU" sz="1600" b="1" smtClean="0"/>
            <a:t>По состоянию на конец отчётного периода</a:t>
          </a:r>
          <a:endParaRPr lang="ru-RU" sz="1600" b="1" dirty="0"/>
        </a:p>
      </dgm:t>
    </dgm:pt>
    <dgm:pt modelId="{A1525A5D-A4A8-4CDC-9C5F-21C4CAE3CB99}" type="parTrans" cxnId="{6B0A7621-E243-4FEF-B41F-306106AC99AA}">
      <dgm:prSet/>
      <dgm:spPr/>
      <dgm:t>
        <a:bodyPr/>
        <a:lstStyle/>
        <a:p>
          <a:endParaRPr lang="ru-RU"/>
        </a:p>
      </dgm:t>
    </dgm:pt>
    <dgm:pt modelId="{D859D98E-C48D-42AB-8CB9-D502971F1AF3}" type="sibTrans" cxnId="{6B0A7621-E243-4FEF-B41F-306106AC99AA}">
      <dgm:prSet/>
      <dgm:spPr/>
      <dgm:t>
        <a:bodyPr/>
        <a:lstStyle/>
        <a:p>
          <a:endParaRPr lang="ru-RU"/>
        </a:p>
      </dgm:t>
    </dgm:pt>
    <dgm:pt modelId="{0F8BBFAA-4666-44D0-8EC0-1BAF2EAE7559}" type="pres">
      <dgm:prSet presAssocID="{B0CCC1DD-4ECF-4C9F-BF7F-20ECF291C8D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66232A-99F8-4656-A6CD-4788309235C5}" type="pres">
      <dgm:prSet presAssocID="{B1DC59E2-A522-4F91-8405-4B034FDF9BFD}" presName="root1" presStyleCnt="0"/>
      <dgm:spPr/>
    </dgm:pt>
    <dgm:pt modelId="{C34FCFAA-BB4A-481D-9A87-FC86205758FF}" type="pres">
      <dgm:prSet presAssocID="{B1DC59E2-A522-4F91-8405-4B034FDF9BFD}" presName="LevelOneTextNode" presStyleLbl="node0" presStyleIdx="0" presStyleCnt="1" custScaleX="204401" custScaleY="96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711177-45E0-4E70-AB6E-4B48D832E3EF}" type="pres">
      <dgm:prSet presAssocID="{B1DC59E2-A522-4F91-8405-4B034FDF9BFD}" presName="level2hierChild" presStyleCnt="0"/>
      <dgm:spPr/>
    </dgm:pt>
    <dgm:pt modelId="{40A712E2-4149-416A-A155-4621014FF1EB}" type="pres">
      <dgm:prSet presAssocID="{7DA93E4A-E55E-49EE-9DDE-F31663CFA54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208658B-4CAC-4F77-A3A1-48D2565CD1CB}" type="pres">
      <dgm:prSet presAssocID="{7DA93E4A-E55E-49EE-9DDE-F31663CFA54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97E1523-923F-4AEE-A6D7-D74FDDC81BC9}" type="pres">
      <dgm:prSet presAssocID="{2AD0746F-1302-4DDD-AE5C-724A06295C57}" presName="root2" presStyleCnt="0"/>
      <dgm:spPr/>
    </dgm:pt>
    <dgm:pt modelId="{0F3A3F8C-8F86-4029-B3CB-7591ECDBE079}" type="pres">
      <dgm:prSet presAssocID="{2AD0746F-1302-4DDD-AE5C-724A06295C57}" presName="LevelTwoTextNode" presStyleLbl="node2" presStyleIdx="0" presStyleCnt="3" custScaleX="142812" custScaleY="146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C80D5E-731F-4F8E-9777-738AD78512EE}" type="pres">
      <dgm:prSet presAssocID="{2AD0746F-1302-4DDD-AE5C-724A06295C57}" presName="level3hierChild" presStyleCnt="0"/>
      <dgm:spPr/>
    </dgm:pt>
    <dgm:pt modelId="{211B3971-71C7-440F-B9B4-E65A8A209DB6}" type="pres">
      <dgm:prSet presAssocID="{1146FF60-BBB9-4B99-AFFD-BBF96709256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18825D6E-1C1F-4A86-B0E3-65CD1AD5EBBA}" type="pres">
      <dgm:prSet presAssocID="{1146FF60-BBB9-4B99-AFFD-BBF96709256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052E524-7CE6-46DA-9477-8483D1C7724D}" type="pres">
      <dgm:prSet presAssocID="{E0681FAA-F639-4236-AD20-060EA2565FBC}" presName="root2" presStyleCnt="0"/>
      <dgm:spPr/>
    </dgm:pt>
    <dgm:pt modelId="{B8B7C1BC-3778-4F26-8972-DA05FC441C5A}" type="pres">
      <dgm:prSet presAssocID="{E0681FAA-F639-4236-AD20-060EA2565FBC}" presName="LevelTwoTextNode" presStyleLbl="node2" presStyleIdx="1" presStyleCnt="3" custScaleX="142812" custScaleY="1253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DD0DC9-59E4-4ED2-9A82-DC70CA833A0A}" type="pres">
      <dgm:prSet presAssocID="{E0681FAA-F639-4236-AD20-060EA2565FBC}" presName="level3hierChild" presStyleCnt="0"/>
      <dgm:spPr/>
    </dgm:pt>
    <dgm:pt modelId="{7DAEB3ED-695C-4B5E-BB66-AEAC34EF7BFC}" type="pres">
      <dgm:prSet presAssocID="{A1525A5D-A4A8-4CDC-9C5F-21C4CAE3CB99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8819978-FC24-4D29-81F0-2CD92BBA524F}" type="pres">
      <dgm:prSet presAssocID="{A1525A5D-A4A8-4CDC-9C5F-21C4CAE3CB99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98AB137-7E47-4509-8BA9-DB831356EF90}" type="pres">
      <dgm:prSet presAssocID="{7F5580E6-0957-4ED0-963D-710587B49C7A}" presName="root2" presStyleCnt="0"/>
      <dgm:spPr/>
    </dgm:pt>
    <dgm:pt modelId="{FBCD4C91-12ED-4CBA-A55E-163C1D40AF55}" type="pres">
      <dgm:prSet presAssocID="{7F5580E6-0957-4ED0-963D-710587B49C7A}" presName="LevelTwoTextNode" presStyleLbl="node2" presStyleIdx="2" presStyleCnt="3" custScaleX="142811" custScaleY="122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CE8122-55A6-4C9A-9D26-8FC5211D97C8}" type="pres">
      <dgm:prSet presAssocID="{7F5580E6-0957-4ED0-963D-710587B49C7A}" presName="level3hierChild" presStyleCnt="0"/>
      <dgm:spPr/>
    </dgm:pt>
  </dgm:ptLst>
  <dgm:cxnLst>
    <dgm:cxn modelId="{FFD5DF00-D9F6-4630-800F-2989AB400D47}" type="presOf" srcId="{A1525A5D-A4A8-4CDC-9C5F-21C4CAE3CB99}" destId="{88819978-FC24-4D29-81F0-2CD92BBA524F}" srcOrd="1" destOrd="0" presId="urn:microsoft.com/office/officeart/2008/layout/HorizontalMultiLevelHierarchy"/>
    <dgm:cxn modelId="{89A75454-7E5C-4F39-9D04-1E5B2EC3B4BD}" type="presOf" srcId="{1146FF60-BBB9-4B99-AFFD-BBF967092561}" destId="{211B3971-71C7-440F-B9B4-E65A8A209DB6}" srcOrd="0" destOrd="0" presId="urn:microsoft.com/office/officeart/2008/layout/HorizontalMultiLevelHierarchy"/>
    <dgm:cxn modelId="{88E2EF18-5A27-48F0-A498-8077C48B3089}" type="presOf" srcId="{B0CCC1DD-4ECF-4C9F-BF7F-20ECF291C8D0}" destId="{0F8BBFAA-4666-44D0-8EC0-1BAF2EAE7559}" srcOrd="0" destOrd="0" presId="urn:microsoft.com/office/officeart/2008/layout/HorizontalMultiLevelHierarchy"/>
    <dgm:cxn modelId="{8136FFAF-23C9-4DCE-8AC1-988BA7DC54A1}" type="presOf" srcId="{E0681FAA-F639-4236-AD20-060EA2565FBC}" destId="{B8B7C1BC-3778-4F26-8972-DA05FC441C5A}" srcOrd="0" destOrd="0" presId="urn:microsoft.com/office/officeart/2008/layout/HorizontalMultiLevelHierarchy"/>
    <dgm:cxn modelId="{6B0A7621-E243-4FEF-B41F-306106AC99AA}" srcId="{B1DC59E2-A522-4F91-8405-4B034FDF9BFD}" destId="{7F5580E6-0957-4ED0-963D-710587B49C7A}" srcOrd="2" destOrd="0" parTransId="{A1525A5D-A4A8-4CDC-9C5F-21C4CAE3CB99}" sibTransId="{D859D98E-C48D-42AB-8CB9-D502971F1AF3}"/>
    <dgm:cxn modelId="{11ECDFAC-07D9-46FE-B0B8-3F906F7BE5CA}" srcId="{B0CCC1DD-4ECF-4C9F-BF7F-20ECF291C8D0}" destId="{B1DC59E2-A522-4F91-8405-4B034FDF9BFD}" srcOrd="0" destOrd="0" parTransId="{94365FB9-7EEB-4F47-AE5E-6F0D876F430A}" sibTransId="{77833D9D-9E3C-4634-BB48-A719C6447453}"/>
    <dgm:cxn modelId="{E756D4BB-B26C-4F1B-A5ED-D268208F22F5}" srcId="{B1DC59E2-A522-4F91-8405-4B034FDF9BFD}" destId="{E0681FAA-F639-4236-AD20-060EA2565FBC}" srcOrd="1" destOrd="0" parTransId="{1146FF60-BBB9-4B99-AFFD-BBF967092561}" sibTransId="{5D9716AA-B25E-4605-98CD-8AB8B48F0B8D}"/>
    <dgm:cxn modelId="{A43CB8AD-A81A-4E13-8ADA-D6D3AD10331A}" type="presOf" srcId="{7F5580E6-0957-4ED0-963D-710587B49C7A}" destId="{FBCD4C91-12ED-4CBA-A55E-163C1D40AF55}" srcOrd="0" destOrd="0" presId="urn:microsoft.com/office/officeart/2008/layout/HorizontalMultiLevelHierarchy"/>
    <dgm:cxn modelId="{D392CDD0-FCBB-4627-8D1F-9A0917680F2F}" type="presOf" srcId="{2AD0746F-1302-4DDD-AE5C-724A06295C57}" destId="{0F3A3F8C-8F86-4029-B3CB-7591ECDBE079}" srcOrd="0" destOrd="0" presId="urn:microsoft.com/office/officeart/2008/layout/HorizontalMultiLevelHierarchy"/>
    <dgm:cxn modelId="{3A6C67B3-41E4-4CEA-8A5C-B7E03F66CEA4}" type="presOf" srcId="{7DA93E4A-E55E-49EE-9DDE-F31663CFA547}" destId="{40A712E2-4149-416A-A155-4621014FF1EB}" srcOrd="0" destOrd="0" presId="urn:microsoft.com/office/officeart/2008/layout/HorizontalMultiLevelHierarchy"/>
    <dgm:cxn modelId="{0277BB4A-807E-48D3-9190-5789A086FE27}" type="presOf" srcId="{A1525A5D-A4A8-4CDC-9C5F-21C4CAE3CB99}" destId="{7DAEB3ED-695C-4B5E-BB66-AEAC34EF7BFC}" srcOrd="0" destOrd="0" presId="urn:microsoft.com/office/officeart/2008/layout/HorizontalMultiLevelHierarchy"/>
    <dgm:cxn modelId="{B665C234-2B8A-418B-936C-7D2F8A7CAFE7}" type="presOf" srcId="{1146FF60-BBB9-4B99-AFFD-BBF967092561}" destId="{18825D6E-1C1F-4A86-B0E3-65CD1AD5EBBA}" srcOrd="1" destOrd="0" presId="urn:microsoft.com/office/officeart/2008/layout/HorizontalMultiLevelHierarchy"/>
    <dgm:cxn modelId="{C8E379EB-2B46-4C05-B9CB-A6C51C738249}" type="presOf" srcId="{B1DC59E2-A522-4F91-8405-4B034FDF9BFD}" destId="{C34FCFAA-BB4A-481D-9A87-FC86205758FF}" srcOrd="0" destOrd="0" presId="urn:microsoft.com/office/officeart/2008/layout/HorizontalMultiLevelHierarchy"/>
    <dgm:cxn modelId="{85BDAB51-F9E9-40FA-8E96-E9E25EE0B27D}" srcId="{B1DC59E2-A522-4F91-8405-4B034FDF9BFD}" destId="{2AD0746F-1302-4DDD-AE5C-724A06295C57}" srcOrd="0" destOrd="0" parTransId="{7DA93E4A-E55E-49EE-9DDE-F31663CFA547}" sibTransId="{2B6DBE69-B010-41AE-9FB1-2EDF0FEE771D}"/>
    <dgm:cxn modelId="{7B681A61-0B7A-4F34-B587-EABD5C2D3AD5}" type="presOf" srcId="{7DA93E4A-E55E-49EE-9DDE-F31663CFA547}" destId="{7208658B-4CAC-4F77-A3A1-48D2565CD1CB}" srcOrd="1" destOrd="0" presId="urn:microsoft.com/office/officeart/2008/layout/HorizontalMultiLevelHierarchy"/>
    <dgm:cxn modelId="{78898821-87A7-4C49-8189-98CE3079C750}" type="presParOf" srcId="{0F8BBFAA-4666-44D0-8EC0-1BAF2EAE7559}" destId="{DF66232A-99F8-4656-A6CD-4788309235C5}" srcOrd="0" destOrd="0" presId="urn:microsoft.com/office/officeart/2008/layout/HorizontalMultiLevelHierarchy"/>
    <dgm:cxn modelId="{B64860F7-FE40-4A46-B806-C6F024C1B7B1}" type="presParOf" srcId="{DF66232A-99F8-4656-A6CD-4788309235C5}" destId="{C34FCFAA-BB4A-481D-9A87-FC86205758FF}" srcOrd="0" destOrd="0" presId="urn:microsoft.com/office/officeart/2008/layout/HorizontalMultiLevelHierarchy"/>
    <dgm:cxn modelId="{1CE6CA78-8912-4370-B5A2-E3BF4D407BD1}" type="presParOf" srcId="{DF66232A-99F8-4656-A6CD-4788309235C5}" destId="{12711177-45E0-4E70-AB6E-4B48D832E3EF}" srcOrd="1" destOrd="0" presId="urn:microsoft.com/office/officeart/2008/layout/HorizontalMultiLevelHierarchy"/>
    <dgm:cxn modelId="{41A524D9-17AE-4CC7-99F1-FA23F1728A82}" type="presParOf" srcId="{12711177-45E0-4E70-AB6E-4B48D832E3EF}" destId="{40A712E2-4149-416A-A155-4621014FF1EB}" srcOrd="0" destOrd="0" presId="urn:microsoft.com/office/officeart/2008/layout/HorizontalMultiLevelHierarchy"/>
    <dgm:cxn modelId="{EB651E90-ED56-42B6-B64C-76E8B885B837}" type="presParOf" srcId="{40A712E2-4149-416A-A155-4621014FF1EB}" destId="{7208658B-4CAC-4F77-A3A1-48D2565CD1CB}" srcOrd="0" destOrd="0" presId="urn:microsoft.com/office/officeart/2008/layout/HorizontalMultiLevelHierarchy"/>
    <dgm:cxn modelId="{A63CE062-7E2B-460C-85D9-ECA1D8B3D5FC}" type="presParOf" srcId="{12711177-45E0-4E70-AB6E-4B48D832E3EF}" destId="{A97E1523-923F-4AEE-A6D7-D74FDDC81BC9}" srcOrd="1" destOrd="0" presId="urn:microsoft.com/office/officeart/2008/layout/HorizontalMultiLevelHierarchy"/>
    <dgm:cxn modelId="{35A253AB-2D1F-4F87-807F-24A923B7DE3D}" type="presParOf" srcId="{A97E1523-923F-4AEE-A6D7-D74FDDC81BC9}" destId="{0F3A3F8C-8F86-4029-B3CB-7591ECDBE079}" srcOrd="0" destOrd="0" presId="urn:microsoft.com/office/officeart/2008/layout/HorizontalMultiLevelHierarchy"/>
    <dgm:cxn modelId="{A964A9BE-4FF5-429F-B24D-47B59DDD3C41}" type="presParOf" srcId="{A97E1523-923F-4AEE-A6D7-D74FDDC81BC9}" destId="{F9C80D5E-731F-4F8E-9777-738AD78512EE}" srcOrd="1" destOrd="0" presId="urn:microsoft.com/office/officeart/2008/layout/HorizontalMultiLevelHierarchy"/>
    <dgm:cxn modelId="{7338D6B4-4DAD-45D1-B57F-2CBD4F85F15E}" type="presParOf" srcId="{12711177-45E0-4E70-AB6E-4B48D832E3EF}" destId="{211B3971-71C7-440F-B9B4-E65A8A209DB6}" srcOrd="2" destOrd="0" presId="urn:microsoft.com/office/officeart/2008/layout/HorizontalMultiLevelHierarchy"/>
    <dgm:cxn modelId="{D998E5D7-EDA0-4D60-AC09-E3D117F618D9}" type="presParOf" srcId="{211B3971-71C7-440F-B9B4-E65A8A209DB6}" destId="{18825D6E-1C1F-4A86-B0E3-65CD1AD5EBBA}" srcOrd="0" destOrd="0" presId="urn:microsoft.com/office/officeart/2008/layout/HorizontalMultiLevelHierarchy"/>
    <dgm:cxn modelId="{2C19ACC6-52A2-408A-879B-AEB0BC21E371}" type="presParOf" srcId="{12711177-45E0-4E70-AB6E-4B48D832E3EF}" destId="{2052E524-7CE6-46DA-9477-8483D1C7724D}" srcOrd="3" destOrd="0" presId="urn:microsoft.com/office/officeart/2008/layout/HorizontalMultiLevelHierarchy"/>
    <dgm:cxn modelId="{8D8757B0-858F-49C0-8A50-F4ACFE8B7FD6}" type="presParOf" srcId="{2052E524-7CE6-46DA-9477-8483D1C7724D}" destId="{B8B7C1BC-3778-4F26-8972-DA05FC441C5A}" srcOrd="0" destOrd="0" presId="urn:microsoft.com/office/officeart/2008/layout/HorizontalMultiLevelHierarchy"/>
    <dgm:cxn modelId="{761C458A-3ABC-47B4-AEF0-8EA4E098831D}" type="presParOf" srcId="{2052E524-7CE6-46DA-9477-8483D1C7724D}" destId="{9DDD0DC9-59E4-4ED2-9A82-DC70CA833A0A}" srcOrd="1" destOrd="0" presId="urn:microsoft.com/office/officeart/2008/layout/HorizontalMultiLevelHierarchy"/>
    <dgm:cxn modelId="{292E2281-E766-4AA7-84E4-2A5C3C70123C}" type="presParOf" srcId="{12711177-45E0-4E70-AB6E-4B48D832E3EF}" destId="{7DAEB3ED-695C-4B5E-BB66-AEAC34EF7BFC}" srcOrd="4" destOrd="0" presId="urn:microsoft.com/office/officeart/2008/layout/HorizontalMultiLevelHierarchy"/>
    <dgm:cxn modelId="{D2391F70-99D5-479D-8E96-077CF01A4E1A}" type="presParOf" srcId="{7DAEB3ED-695C-4B5E-BB66-AEAC34EF7BFC}" destId="{88819978-FC24-4D29-81F0-2CD92BBA524F}" srcOrd="0" destOrd="0" presId="urn:microsoft.com/office/officeart/2008/layout/HorizontalMultiLevelHierarchy"/>
    <dgm:cxn modelId="{0B1291B8-7510-4B65-B5D5-382BF32AA63C}" type="presParOf" srcId="{12711177-45E0-4E70-AB6E-4B48D832E3EF}" destId="{498AB137-7E47-4509-8BA9-DB831356EF90}" srcOrd="5" destOrd="0" presId="urn:microsoft.com/office/officeart/2008/layout/HorizontalMultiLevelHierarchy"/>
    <dgm:cxn modelId="{DE7750CB-02C8-4D19-AE8A-F2356B09D73F}" type="presParOf" srcId="{498AB137-7E47-4509-8BA9-DB831356EF90}" destId="{FBCD4C91-12ED-4CBA-A55E-163C1D40AF55}" srcOrd="0" destOrd="0" presId="urn:microsoft.com/office/officeart/2008/layout/HorizontalMultiLevelHierarchy"/>
    <dgm:cxn modelId="{EBB7CC83-B6A6-4AC9-A7CF-038631D32385}" type="presParOf" srcId="{498AB137-7E47-4509-8BA9-DB831356EF90}" destId="{AECE8122-55A6-4C9A-9D26-8FC5211D97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03F352-7BF8-4313-BB8D-465314D4BB3F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777E9A-FAE9-4594-A74E-3BE942B3B8AF}">
      <dgm:prSet phldrT="[Текст]" custT="1"/>
      <dgm:spPr/>
      <dgm:t>
        <a:bodyPr/>
        <a:lstStyle/>
        <a:p>
          <a:r>
            <a:rPr lang="ru-RU" sz="1800" dirty="0" smtClean="0"/>
            <a:t>Доход по основному месту работы</a:t>
          </a:r>
        </a:p>
        <a:p>
          <a:r>
            <a:rPr lang="ru-RU" sz="1800" dirty="0" smtClean="0"/>
            <a:t>Доход от педагогической и научной деятельности</a:t>
          </a:r>
          <a:endParaRPr lang="ru-RU" sz="1800" dirty="0"/>
        </a:p>
      </dgm:t>
    </dgm:pt>
    <dgm:pt modelId="{9FE40E3C-0B44-46C8-B07A-271D477CAF2F}" type="parTrans" cxnId="{2BFCAB2B-81A7-4ED1-9AE1-30BC757424AF}">
      <dgm:prSet/>
      <dgm:spPr/>
      <dgm:t>
        <a:bodyPr/>
        <a:lstStyle/>
        <a:p>
          <a:endParaRPr lang="ru-RU"/>
        </a:p>
      </dgm:t>
    </dgm:pt>
    <dgm:pt modelId="{A136D516-9DAD-4887-8953-1F4C30E2D209}" type="sibTrans" cxnId="{2BFCAB2B-81A7-4ED1-9AE1-30BC757424AF}">
      <dgm:prSet/>
      <dgm:spPr/>
      <dgm:t>
        <a:bodyPr/>
        <a:lstStyle/>
        <a:p>
          <a:endParaRPr lang="ru-RU"/>
        </a:p>
      </dgm:t>
    </dgm:pt>
    <dgm:pt modelId="{9D8D0256-CCF1-4B05-9C64-7273BA8663D0}">
      <dgm:prSet phldrT="[Текст]" custT="1"/>
      <dgm:spPr/>
      <dgm:t>
        <a:bodyPr/>
        <a:lstStyle/>
        <a:p>
          <a:r>
            <a:rPr lang="ru-RU" sz="1800" dirty="0" smtClean="0"/>
            <a:t>Доход от иной творческой деятельности</a:t>
          </a:r>
        </a:p>
        <a:p>
          <a:r>
            <a:rPr lang="ru-RU" sz="1800" dirty="0" smtClean="0"/>
            <a:t>Доход от вкладов в банки </a:t>
          </a:r>
          <a:r>
            <a:rPr lang="ru-RU" sz="1800" i="1" dirty="0" smtClean="0"/>
            <a:t>(в виде процентов)</a:t>
          </a:r>
          <a:endParaRPr lang="ru-RU" sz="1800" i="1" dirty="0"/>
        </a:p>
      </dgm:t>
    </dgm:pt>
    <dgm:pt modelId="{416D2B33-F9C5-4A25-8B74-8B5B05B0FA76}" type="parTrans" cxnId="{AD967770-5C7B-44C6-BD7E-961429DE3F4E}">
      <dgm:prSet/>
      <dgm:spPr/>
      <dgm:t>
        <a:bodyPr/>
        <a:lstStyle/>
        <a:p>
          <a:endParaRPr lang="ru-RU"/>
        </a:p>
      </dgm:t>
    </dgm:pt>
    <dgm:pt modelId="{37E34FC0-9AF0-4D60-9B53-F6D54B3E220A}" type="sibTrans" cxnId="{AD967770-5C7B-44C6-BD7E-961429DE3F4E}">
      <dgm:prSet/>
      <dgm:spPr/>
      <dgm:t>
        <a:bodyPr/>
        <a:lstStyle/>
        <a:p>
          <a:endParaRPr lang="ru-RU"/>
        </a:p>
      </dgm:t>
    </dgm:pt>
    <dgm:pt modelId="{A545E70A-FC7A-4D80-9453-ECDE46E66643}">
      <dgm:prSet phldrT="[Текст]" custT="1"/>
      <dgm:spPr/>
      <dgm:t>
        <a:bodyPr/>
        <a:lstStyle/>
        <a:p>
          <a:r>
            <a:rPr lang="ru-RU" sz="1800" dirty="0" smtClean="0"/>
            <a:t>Доход от ценных бумаг</a:t>
          </a:r>
        </a:p>
        <a:p>
          <a:r>
            <a:rPr lang="ru-RU" sz="1800" dirty="0" smtClean="0"/>
            <a:t>Иные доходы </a:t>
          </a:r>
          <a:r>
            <a:rPr lang="ru-RU" sz="1800" i="1" dirty="0" smtClean="0"/>
            <a:t>(пенсии, пособия, алименты, стипендии, доход от трудовых договоров и др.)</a:t>
          </a:r>
          <a:endParaRPr lang="ru-RU" sz="1800" i="1" dirty="0"/>
        </a:p>
      </dgm:t>
    </dgm:pt>
    <dgm:pt modelId="{34289DB0-814A-4A87-B0CC-98BBADE54587}" type="parTrans" cxnId="{AB2711D3-B4E5-4B60-8335-534F46235A02}">
      <dgm:prSet/>
      <dgm:spPr/>
      <dgm:t>
        <a:bodyPr/>
        <a:lstStyle/>
        <a:p>
          <a:endParaRPr lang="ru-RU"/>
        </a:p>
      </dgm:t>
    </dgm:pt>
    <dgm:pt modelId="{AAF75D88-DD85-413E-AED2-11CF3498AB3B}" type="sibTrans" cxnId="{AB2711D3-B4E5-4B60-8335-534F46235A02}">
      <dgm:prSet/>
      <dgm:spPr/>
      <dgm:t>
        <a:bodyPr/>
        <a:lstStyle/>
        <a:p>
          <a:endParaRPr lang="ru-RU"/>
        </a:p>
      </dgm:t>
    </dgm:pt>
    <dgm:pt modelId="{99E78981-40B5-49F6-BF7D-F540F9887C26}" type="pres">
      <dgm:prSet presAssocID="{8803F352-7BF8-4313-BB8D-465314D4BB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F2672-A540-404C-8F38-3BFE6476EB85}" type="pres">
      <dgm:prSet presAssocID="{8803F352-7BF8-4313-BB8D-465314D4BB3F}" presName="Name1" presStyleCnt="0"/>
      <dgm:spPr/>
    </dgm:pt>
    <dgm:pt modelId="{29C3B035-E7FD-4131-AC83-46F83073EFAE}" type="pres">
      <dgm:prSet presAssocID="{8803F352-7BF8-4313-BB8D-465314D4BB3F}" presName="cycle" presStyleCnt="0"/>
      <dgm:spPr/>
    </dgm:pt>
    <dgm:pt modelId="{F675BF53-459B-4798-AB0B-927C068617CD}" type="pres">
      <dgm:prSet presAssocID="{8803F352-7BF8-4313-BB8D-465314D4BB3F}" presName="srcNode" presStyleLbl="node1" presStyleIdx="0" presStyleCnt="3"/>
      <dgm:spPr/>
    </dgm:pt>
    <dgm:pt modelId="{1BFAA60E-A991-49AE-9B8C-B50930CC7D1B}" type="pres">
      <dgm:prSet presAssocID="{8803F352-7BF8-4313-BB8D-465314D4BB3F}" presName="conn" presStyleLbl="parChTrans1D2" presStyleIdx="0" presStyleCnt="1"/>
      <dgm:spPr/>
      <dgm:t>
        <a:bodyPr/>
        <a:lstStyle/>
        <a:p>
          <a:endParaRPr lang="ru-RU"/>
        </a:p>
      </dgm:t>
    </dgm:pt>
    <dgm:pt modelId="{5DDE24E9-31FD-4247-BF60-8BF0D3755C98}" type="pres">
      <dgm:prSet presAssocID="{8803F352-7BF8-4313-BB8D-465314D4BB3F}" presName="extraNode" presStyleLbl="node1" presStyleIdx="0" presStyleCnt="3"/>
      <dgm:spPr/>
    </dgm:pt>
    <dgm:pt modelId="{80BC16F9-D602-4704-9737-2347589F8A37}" type="pres">
      <dgm:prSet presAssocID="{8803F352-7BF8-4313-BB8D-465314D4BB3F}" presName="dstNode" presStyleLbl="node1" presStyleIdx="0" presStyleCnt="3"/>
      <dgm:spPr/>
    </dgm:pt>
    <dgm:pt modelId="{0EDEA310-82F0-47CF-85F5-A4EDDCBC285D}" type="pres">
      <dgm:prSet presAssocID="{94777E9A-FAE9-4594-A74E-3BE942B3B8A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5ACDD-059C-4FEB-9B7D-1ADB75324D4F}" type="pres">
      <dgm:prSet presAssocID="{94777E9A-FAE9-4594-A74E-3BE942B3B8AF}" presName="accent_1" presStyleCnt="0"/>
      <dgm:spPr/>
    </dgm:pt>
    <dgm:pt modelId="{BEAA44B9-BD83-42D1-8D94-A009FD382816}" type="pres">
      <dgm:prSet presAssocID="{94777E9A-FAE9-4594-A74E-3BE942B3B8AF}" presName="accentRepeatNode" presStyleLbl="solidFgAcc1" presStyleIdx="0" presStyleCnt="3" custLinFactNeighborX="5098" custLinFactNeighborY="-15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94BEC9E-91AB-4484-AEE3-BE9D4941653C}" type="pres">
      <dgm:prSet presAssocID="{9D8D0256-CCF1-4B05-9C64-7273BA8663D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C1F0A-532C-4A8E-B772-CCE62412B360}" type="pres">
      <dgm:prSet presAssocID="{9D8D0256-CCF1-4B05-9C64-7273BA8663D0}" presName="accent_2" presStyleCnt="0"/>
      <dgm:spPr/>
    </dgm:pt>
    <dgm:pt modelId="{C7BC89B4-6F12-431E-9314-67E86548B048}" type="pres">
      <dgm:prSet presAssocID="{9D8D0256-CCF1-4B05-9C64-7273BA8663D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5EB285-2E20-48A3-A280-BBC3942E9A12}" type="pres">
      <dgm:prSet presAssocID="{A545E70A-FC7A-4D80-9453-ECDE46E6664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73992-0CC5-47EB-B58B-95C7D8890496}" type="pres">
      <dgm:prSet presAssocID="{A545E70A-FC7A-4D80-9453-ECDE46E66643}" presName="accent_3" presStyleCnt="0"/>
      <dgm:spPr/>
    </dgm:pt>
    <dgm:pt modelId="{C4E5E747-66DF-46E0-BBD0-A0FE54ADF680}" type="pres">
      <dgm:prSet presAssocID="{A545E70A-FC7A-4D80-9453-ECDE46E66643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4CCFEA8-C2F3-46CF-AAA3-2C666E079C2A}" type="presOf" srcId="{8803F352-7BF8-4313-BB8D-465314D4BB3F}" destId="{99E78981-40B5-49F6-BF7D-F540F9887C26}" srcOrd="0" destOrd="0" presId="urn:microsoft.com/office/officeart/2008/layout/VerticalCurvedList"/>
    <dgm:cxn modelId="{2B75CE8F-D564-44C7-99B3-30F4F802F805}" type="presOf" srcId="{A136D516-9DAD-4887-8953-1F4C30E2D209}" destId="{1BFAA60E-A991-49AE-9B8C-B50930CC7D1B}" srcOrd="0" destOrd="0" presId="urn:microsoft.com/office/officeart/2008/layout/VerticalCurvedList"/>
    <dgm:cxn modelId="{BE7A622D-92A5-442A-A2F3-734F30F581D2}" type="presOf" srcId="{94777E9A-FAE9-4594-A74E-3BE942B3B8AF}" destId="{0EDEA310-82F0-47CF-85F5-A4EDDCBC285D}" srcOrd="0" destOrd="0" presId="urn:microsoft.com/office/officeart/2008/layout/VerticalCurvedList"/>
    <dgm:cxn modelId="{2BFCAB2B-81A7-4ED1-9AE1-30BC757424AF}" srcId="{8803F352-7BF8-4313-BB8D-465314D4BB3F}" destId="{94777E9A-FAE9-4594-A74E-3BE942B3B8AF}" srcOrd="0" destOrd="0" parTransId="{9FE40E3C-0B44-46C8-B07A-271D477CAF2F}" sibTransId="{A136D516-9DAD-4887-8953-1F4C30E2D209}"/>
    <dgm:cxn modelId="{2BF1C5D8-A321-4101-9BC6-8DCBDA43DE0F}" type="presOf" srcId="{A545E70A-FC7A-4D80-9453-ECDE46E66643}" destId="{C15EB285-2E20-48A3-A280-BBC3942E9A12}" srcOrd="0" destOrd="0" presId="urn:microsoft.com/office/officeart/2008/layout/VerticalCurvedList"/>
    <dgm:cxn modelId="{AD967770-5C7B-44C6-BD7E-961429DE3F4E}" srcId="{8803F352-7BF8-4313-BB8D-465314D4BB3F}" destId="{9D8D0256-CCF1-4B05-9C64-7273BA8663D0}" srcOrd="1" destOrd="0" parTransId="{416D2B33-F9C5-4A25-8B74-8B5B05B0FA76}" sibTransId="{37E34FC0-9AF0-4D60-9B53-F6D54B3E220A}"/>
    <dgm:cxn modelId="{AB2711D3-B4E5-4B60-8335-534F46235A02}" srcId="{8803F352-7BF8-4313-BB8D-465314D4BB3F}" destId="{A545E70A-FC7A-4D80-9453-ECDE46E66643}" srcOrd="2" destOrd="0" parTransId="{34289DB0-814A-4A87-B0CC-98BBADE54587}" sibTransId="{AAF75D88-DD85-413E-AED2-11CF3498AB3B}"/>
    <dgm:cxn modelId="{CF9B23DF-A9DC-47F3-AE12-FA95FBABBE50}" type="presOf" srcId="{9D8D0256-CCF1-4B05-9C64-7273BA8663D0}" destId="{094BEC9E-91AB-4484-AEE3-BE9D4941653C}" srcOrd="0" destOrd="0" presId="urn:microsoft.com/office/officeart/2008/layout/VerticalCurvedList"/>
    <dgm:cxn modelId="{D7822B57-3E42-4208-AA3A-3CB512D40416}" type="presParOf" srcId="{99E78981-40B5-49F6-BF7D-F540F9887C26}" destId="{65FF2672-A540-404C-8F38-3BFE6476EB85}" srcOrd="0" destOrd="0" presId="urn:microsoft.com/office/officeart/2008/layout/VerticalCurvedList"/>
    <dgm:cxn modelId="{AC14C5D0-4D5D-4DA6-9F43-F9FE45232530}" type="presParOf" srcId="{65FF2672-A540-404C-8F38-3BFE6476EB85}" destId="{29C3B035-E7FD-4131-AC83-46F83073EFAE}" srcOrd="0" destOrd="0" presId="urn:microsoft.com/office/officeart/2008/layout/VerticalCurvedList"/>
    <dgm:cxn modelId="{A4B34C02-A390-4050-BE58-0A11896C6176}" type="presParOf" srcId="{29C3B035-E7FD-4131-AC83-46F83073EFAE}" destId="{F675BF53-459B-4798-AB0B-927C068617CD}" srcOrd="0" destOrd="0" presId="urn:microsoft.com/office/officeart/2008/layout/VerticalCurvedList"/>
    <dgm:cxn modelId="{BE6A887A-4D8B-4BE7-91FB-89226C6D5EA8}" type="presParOf" srcId="{29C3B035-E7FD-4131-AC83-46F83073EFAE}" destId="{1BFAA60E-A991-49AE-9B8C-B50930CC7D1B}" srcOrd="1" destOrd="0" presId="urn:microsoft.com/office/officeart/2008/layout/VerticalCurvedList"/>
    <dgm:cxn modelId="{8FF5EEB2-C7B0-4237-AB68-A56606799FD0}" type="presParOf" srcId="{29C3B035-E7FD-4131-AC83-46F83073EFAE}" destId="{5DDE24E9-31FD-4247-BF60-8BF0D3755C98}" srcOrd="2" destOrd="0" presId="urn:microsoft.com/office/officeart/2008/layout/VerticalCurvedList"/>
    <dgm:cxn modelId="{8AB34FBF-D323-4889-B770-0B536C908710}" type="presParOf" srcId="{29C3B035-E7FD-4131-AC83-46F83073EFAE}" destId="{80BC16F9-D602-4704-9737-2347589F8A37}" srcOrd="3" destOrd="0" presId="urn:microsoft.com/office/officeart/2008/layout/VerticalCurvedList"/>
    <dgm:cxn modelId="{A7B3E770-61A4-419D-9B23-02D84F0EABDD}" type="presParOf" srcId="{65FF2672-A540-404C-8F38-3BFE6476EB85}" destId="{0EDEA310-82F0-47CF-85F5-A4EDDCBC285D}" srcOrd="1" destOrd="0" presId="urn:microsoft.com/office/officeart/2008/layout/VerticalCurvedList"/>
    <dgm:cxn modelId="{0C0A4703-0B4E-4D44-9E99-CBD87CCC3867}" type="presParOf" srcId="{65FF2672-A540-404C-8F38-3BFE6476EB85}" destId="{16B5ACDD-059C-4FEB-9B7D-1ADB75324D4F}" srcOrd="2" destOrd="0" presId="urn:microsoft.com/office/officeart/2008/layout/VerticalCurvedList"/>
    <dgm:cxn modelId="{8F61AF9A-8A45-4B1B-A5C1-F22F51859741}" type="presParOf" srcId="{16B5ACDD-059C-4FEB-9B7D-1ADB75324D4F}" destId="{BEAA44B9-BD83-42D1-8D94-A009FD382816}" srcOrd="0" destOrd="0" presId="urn:microsoft.com/office/officeart/2008/layout/VerticalCurvedList"/>
    <dgm:cxn modelId="{4B5A783E-0677-4AE0-A3A5-A944210C4769}" type="presParOf" srcId="{65FF2672-A540-404C-8F38-3BFE6476EB85}" destId="{094BEC9E-91AB-4484-AEE3-BE9D4941653C}" srcOrd="3" destOrd="0" presId="urn:microsoft.com/office/officeart/2008/layout/VerticalCurvedList"/>
    <dgm:cxn modelId="{5C366C15-6AB5-43A4-822D-FE2A76B056BB}" type="presParOf" srcId="{65FF2672-A540-404C-8F38-3BFE6476EB85}" destId="{2DEC1F0A-532C-4A8E-B772-CCE62412B360}" srcOrd="4" destOrd="0" presId="urn:microsoft.com/office/officeart/2008/layout/VerticalCurvedList"/>
    <dgm:cxn modelId="{5495E51F-6D11-4B6D-B8B7-AF237894ECC8}" type="presParOf" srcId="{2DEC1F0A-532C-4A8E-B772-CCE62412B360}" destId="{C7BC89B4-6F12-431E-9314-67E86548B048}" srcOrd="0" destOrd="0" presId="urn:microsoft.com/office/officeart/2008/layout/VerticalCurvedList"/>
    <dgm:cxn modelId="{6B4E062B-254B-452B-B3AC-7F85DE773C68}" type="presParOf" srcId="{65FF2672-A540-404C-8F38-3BFE6476EB85}" destId="{C15EB285-2E20-48A3-A280-BBC3942E9A12}" srcOrd="5" destOrd="0" presId="urn:microsoft.com/office/officeart/2008/layout/VerticalCurvedList"/>
    <dgm:cxn modelId="{3F51F8C6-2E9D-4270-8405-4AF49A525B77}" type="presParOf" srcId="{65FF2672-A540-404C-8F38-3BFE6476EB85}" destId="{56673992-0CC5-47EB-B58B-95C7D8890496}" srcOrd="6" destOrd="0" presId="urn:microsoft.com/office/officeart/2008/layout/VerticalCurvedList"/>
    <dgm:cxn modelId="{FF577AFF-06EB-4D48-AC65-2D17B8D3E79C}" type="presParOf" srcId="{56673992-0CC5-47EB-B58B-95C7D8890496}" destId="{C4E5E747-66DF-46E0-BBD0-A0FE54ADF6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CFA855-5C11-4C5F-88C2-B53BB969C56A}" type="doc">
      <dgm:prSet loTypeId="urn:microsoft.com/office/officeart/2005/8/layout/hList7" loCatId="picture" qsTypeId="urn:microsoft.com/office/officeart/2005/8/quickstyle/3d2" qsCatId="3D" csTypeId="urn:microsoft.com/office/officeart/2005/8/colors/accent2_2" csCatId="accent2" phldr="1"/>
      <dgm:spPr/>
    </dgm:pt>
    <dgm:pt modelId="{CDA18D14-F159-4452-BD2E-9C8EAB875256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rgbClr val="FFFF00"/>
              </a:solidFill>
            </a:rPr>
            <a:t>ЗЕМЕЛЬНЫЕ УЧАСТКИ</a:t>
          </a:r>
          <a:endParaRPr lang="ru-RU" sz="2000" b="1" i="0" dirty="0">
            <a:solidFill>
              <a:srgbClr val="FFFF00"/>
            </a:solidFill>
          </a:endParaRPr>
        </a:p>
      </dgm:t>
    </dgm:pt>
    <dgm:pt modelId="{CD0EE7A2-A5A2-4D5B-BD6F-788F7D57BBD8}" type="parTrans" cxnId="{4CE162A2-ABC1-4E90-A628-44880BA4EA52}">
      <dgm:prSet/>
      <dgm:spPr/>
      <dgm:t>
        <a:bodyPr/>
        <a:lstStyle/>
        <a:p>
          <a:endParaRPr lang="ru-RU"/>
        </a:p>
      </dgm:t>
    </dgm:pt>
    <dgm:pt modelId="{557CEB68-B095-4E8E-A9CF-3C015997EA92}" type="sibTrans" cxnId="{4CE162A2-ABC1-4E90-A628-44880BA4EA52}">
      <dgm:prSet/>
      <dgm:spPr/>
      <dgm:t>
        <a:bodyPr/>
        <a:lstStyle/>
        <a:p>
          <a:endParaRPr lang="ru-RU"/>
        </a:p>
      </dgm:t>
    </dgm:pt>
    <dgm:pt modelId="{4BB1E296-557B-4926-A3A9-26FCC4062A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ДАЧНЫЕ ИЛИ САДОВЫЕ ДОМА</a:t>
          </a:r>
          <a:endParaRPr lang="ru-RU" sz="1800" b="1" dirty="0">
            <a:solidFill>
              <a:srgbClr val="FFFF00"/>
            </a:solidFill>
          </a:endParaRPr>
        </a:p>
      </dgm:t>
    </dgm:pt>
    <dgm:pt modelId="{A63CEA7A-22A8-4DF6-9F8D-2D49629B0699}" type="parTrans" cxnId="{37B59E81-AAE9-498F-BE52-950D8CFF49E1}">
      <dgm:prSet/>
      <dgm:spPr/>
      <dgm:t>
        <a:bodyPr/>
        <a:lstStyle/>
        <a:p>
          <a:endParaRPr lang="ru-RU"/>
        </a:p>
      </dgm:t>
    </dgm:pt>
    <dgm:pt modelId="{10D0EC68-8D7C-4990-BEE8-52A0105D3694}" type="sibTrans" cxnId="{37B59E81-AAE9-498F-BE52-950D8CFF49E1}">
      <dgm:prSet/>
      <dgm:spPr/>
      <dgm:t>
        <a:bodyPr/>
        <a:lstStyle/>
        <a:p>
          <a:endParaRPr lang="ru-RU"/>
        </a:p>
      </dgm:t>
    </dgm:pt>
    <dgm:pt modelId="{118D5EDC-AC18-437C-8C11-22C2B1CD0E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КВАРТИРЫ, ЖИЛЫЕ ДОМА, ГАРАЖИ,</a:t>
          </a:r>
        </a:p>
        <a:p>
          <a:r>
            <a:rPr lang="ru-RU" sz="1800" b="1" dirty="0" smtClean="0">
              <a:solidFill>
                <a:srgbClr val="FFFF00"/>
              </a:solidFill>
            </a:rPr>
            <a:t>ТРАНСПОРТНЫЕ СРЕДСТВА</a:t>
          </a:r>
          <a:endParaRPr lang="ru-RU" sz="1800" b="1" dirty="0">
            <a:solidFill>
              <a:srgbClr val="FFFF00"/>
            </a:solidFill>
          </a:endParaRPr>
        </a:p>
      </dgm:t>
    </dgm:pt>
    <dgm:pt modelId="{9364D7C8-A14C-4FB8-B0CB-5121C92A68A5}" type="parTrans" cxnId="{26977338-F15F-4092-9EFD-9241DB7D18A1}">
      <dgm:prSet/>
      <dgm:spPr/>
      <dgm:t>
        <a:bodyPr/>
        <a:lstStyle/>
        <a:p>
          <a:endParaRPr lang="ru-RU"/>
        </a:p>
      </dgm:t>
    </dgm:pt>
    <dgm:pt modelId="{AB7C0619-ECA9-4E0F-91B3-EF65ED2A54AA}" type="sibTrans" cxnId="{26977338-F15F-4092-9EFD-9241DB7D18A1}">
      <dgm:prSet/>
      <dgm:spPr/>
      <dgm:t>
        <a:bodyPr/>
        <a:lstStyle/>
        <a:p>
          <a:endParaRPr lang="ru-RU"/>
        </a:p>
      </dgm:t>
    </dgm:pt>
    <dgm:pt modelId="{9EF7A92A-C3C0-459D-A1A7-E49943B03FBF}" type="pres">
      <dgm:prSet presAssocID="{8FCFA855-5C11-4C5F-88C2-B53BB969C56A}" presName="Name0" presStyleCnt="0">
        <dgm:presLayoutVars>
          <dgm:dir/>
          <dgm:resizeHandles val="exact"/>
        </dgm:presLayoutVars>
      </dgm:prSet>
      <dgm:spPr/>
    </dgm:pt>
    <dgm:pt modelId="{16065ED9-D9B9-4AFE-9BC5-73F9FDA9D099}" type="pres">
      <dgm:prSet presAssocID="{8FCFA855-5C11-4C5F-88C2-B53BB969C56A}" presName="fgShape" presStyleLbl="fgShp" presStyleIdx="0" presStyleCnt="1"/>
      <dgm:spPr/>
    </dgm:pt>
    <dgm:pt modelId="{49D163A0-2270-4FA1-8B56-EEB4AF67B5E8}" type="pres">
      <dgm:prSet presAssocID="{8FCFA855-5C11-4C5F-88C2-B53BB969C56A}" presName="linComp" presStyleCnt="0"/>
      <dgm:spPr/>
    </dgm:pt>
    <dgm:pt modelId="{9D99B347-0B78-421A-9EED-C9E8BFAF69F9}" type="pres">
      <dgm:prSet presAssocID="{CDA18D14-F159-4452-BD2E-9C8EAB875256}" presName="compNode" presStyleCnt="0"/>
      <dgm:spPr/>
    </dgm:pt>
    <dgm:pt modelId="{E97A9BB0-E5FA-43F8-841C-BCB151E4031A}" type="pres">
      <dgm:prSet presAssocID="{CDA18D14-F159-4452-BD2E-9C8EAB875256}" presName="bkgdShape" presStyleLbl="node1" presStyleIdx="0" presStyleCnt="3"/>
      <dgm:spPr/>
      <dgm:t>
        <a:bodyPr/>
        <a:lstStyle/>
        <a:p>
          <a:endParaRPr lang="ru-RU"/>
        </a:p>
      </dgm:t>
    </dgm:pt>
    <dgm:pt modelId="{F1476889-742F-4D06-BD22-88C5165DB7D8}" type="pres">
      <dgm:prSet presAssocID="{CDA18D14-F159-4452-BD2E-9C8EAB8752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15FCB-ECB7-4480-8D53-8AEB59B0EDE6}" type="pres">
      <dgm:prSet presAssocID="{CDA18D14-F159-4452-BD2E-9C8EAB875256}" presName="invisiNode" presStyleLbl="node1" presStyleIdx="0" presStyleCnt="3"/>
      <dgm:spPr/>
    </dgm:pt>
    <dgm:pt modelId="{0215E392-F00C-4F24-9076-FF7D96DEBE4C}" type="pres">
      <dgm:prSet presAssocID="{CDA18D14-F159-4452-BD2E-9C8EAB87525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090B090-7B9B-46B8-8B9E-725585CA8036}" type="pres">
      <dgm:prSet presAssocID="{557CEB68-B095-4E8E-A9CF-3C015997EA9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79306C1-33E3-49C3-A9D6-4FF3A03704FA}" type="pres">
      <dgm:prSet presAssocID="{4BB1E296-557B-4926-A3A9-26FCC4062A5B}" presName="compNode" presStyleCnt="0"/>
      <dgm:spPr/>
    </dgm:pt>
    <dgm:pt modelId="{8B0F866D-B07B-40F3-98B1-258DFA3F4F87}" type="pres">
      <dgm:prSet presAssocID="{4BB1E296-557B-4926-A3A9-26FCC4062A5B}" presName="bkgdShape" presStyleLbl="node1" presStyleIdx="1" presStyleCnt="3"/>
      <dgm:spPr/>
      <dgm:t>
        <a:bodyPr/>
        <a:lstStyle/>
        <a:p>
          <a:endParaRPr lang="ru-RU"/>
        </a:p>
      </dgm:t>
    </dgm:pt>
    <dgm:pt modelId="{66FAB824-A14F-476B-988F-E2A9CE54D565}" type="pres">
      <dgm:prSet presAssocID="{4BB1E296-557B-4926-A3A9-26FCC4062A5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1CBD7-C95E-4969-80DB-69E72A43956C}" type="pres">
      <dgm:prSet presAssocID="{4BB1E296-557B-4926-A3A9-26FCC4062A5B}" presName="invisiNode" presStyleLbl="node1" presStyleIdx="1" presStyleCnt="3"/>
      <dgm:spPr/>
    </dgm:pt>
    <dgm:pt modelId="{03586E52-DFFF-440A-9EB9-5B9D3BA38829}" type="pres">
      <dgm:prSet presAssocID="{4BB1E296-557B-4926-A3A9-26FCC4062A5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0277DFA-CCCF-44C3-963E-FF59D0D6E892}" type="pres">
      <dgm:prSet presAssocID="{10D0EC68-8D7C-4990-BEE8-52A0105D36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5310F65-83BE-4AEA-95A3-3C952DB4484F}" type="pres">
      <dgm:prSet presAssocID="{118D5EDC-AC18-437C-8C11-22C2B1CD0EC4}" presName="compNode" presStyleCnt="0"/>
      <dgm:spPr/>
    </dgm:pt>
    <dgm:pt modelId="{2F1D84E6-38F1-42FF-9E42-5630E259DD21}" type="pres">
      <dgm:prSet presAssocID="{118D5EDC-AC18-437C-8C11-22C2B1CD0EC4}" presName="bkgdShape" presStyleLbl="node1" presStyleIdx="2" presStyleCnt="3"/>
      <dgm:spPr/>
      <dgm:t>
        <a:bodyPr/>
        <a:lstStyle/>
        <a:p>
          <a:endParaRPr lang="ru-RU"/>
        </a:p>
      </dgm:t>
    </dgm:pt>
    <dgm:pt modelId="{9727590E-94E5-4E62-A6D9-D5F8C08CD138}" type="pres">
      <dgm:prSet presAssocID="{118D5EDC-AC18-437C-8C11-22C2B1CD0EC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AFA00-404F-4EB3-A9A4-621601228E84}" type="pres">
      <dgm:prSet presAssocID="{118D5EDC-AC18-437C-8C11-22C2B1CD0EC4}" presName="invisiNode" presStyleLbl="node1" presStyleIdx="2" presStyleCnt="3"/>
      <dgm:spPr/>
    </dgm:pt>
    <dgm:pt modelId="{D0F5F4FC-12AF-4F15-A588-36DA4746F972}" type="pres">
      <dgm:prSet presAssocID="{118D5EDC-AC18-437C-8C11-22C2B1CD0EC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4CE162A2-ABC1-4E90-A628-44880BA4EA52}" srcId="{8FCFA855-5C11-4C5F-88C2-B53BB969C56A}" destId="{CDA18D14-F159-4452-BD2E-9C8EAB875256}" srcOrd="0" destOrd="0" parTransId="{CD0EE7A2-A5A2-4D5B-BD6F-788F7D57BBD8}" sibTransId="{557CEB68-B095-4E8E-A9CF-3C015997EA92}"/>
    <dgm:cxn modelId="{D25FFEDF-125B-4F9A-B89A-383A83FE1438}" type="presOf" srcId="{CDA18D14-F159-4452-BD2E-9C8EAB875256}" destId="{F1476889-742F-4D06-BD22-88C5165DB7D8}" srcOrd="1" destOrd="0" presId="urn:microsoft.com/office/officeart/2005/8/layout/hList7"/>
    <dgm:cxn modelId="{ECE6A99A-912E-48FF-8DAB-5957C480C80B}" type="presOf" srcId="{4BB1E296-557B-4926-A3A9-26FCC4062A5B}" destId="{8B0F866D-B07B-40F3-98B1-258DFA3F4F87}" srcOrd="0" destOrd="0" presId="urn:microsoft.com/office/officeart/2005/8/layout/hList7"/>
    <dgm:cxn modelId="{37B59E81-AAE9-498F-BE52-950D8CFF49E1}" srcId="{8FCFA855-5C11-4C5F-88C2-B53BB969C56A}" destId="{4BB1E296-557B-4926-A3A9-26FCC4062A5B}" srcOrd="1" destOrd="0" parTransId="{A63CEA7A-22A8-4DF6-9F8D-2D49629B0699}" sibTransId="{10D0EC68-8D7C-4990-BEE8-52A0105D3694}"/>
    <dgm:cxn modelId="{6BBB9070-2477-41D3-AFF9-B2DB7FC33E06}" type="presOf" srcId="{8FCFA855-5C11-4C5F-88C2-B53BB969C56A}" destId="{9EF7A92A-C3C0-459D-A1A7-E49943B03FBF}" srcOrd="0" destOrd="0" presId="urn:microsoft.com/office/officeart/2005/8/layout/hList7"/>
    <dgm:cxn modelId="{94BB3732-CBB9-42A1-968F-7655228EB321}" type="presOf" srcId="{4BB1E296-557B-4926-A3A9-26FCC4062A5B}" destId="{66FAB824-A14F-476B-988F-E2A9CE54D565}" srcOrd="1" destOrd="0" presId="urn:microsoft.com/office/officeart/2005/8/layout/hList7"/>
    <dgm:cxn modelId="{EDC2BD0E-95D1-4475-B793-CE21DEAE6DE6}" type="presOf" srcId="{CDA18D14-F159-4452-BD2E-9C8EAB875256}" destId="{E97A9BB0-E5FA-43F8-841C-BCB151E4031A}" srcOrd="0" destOrd="0" presId="urn:microsoft.com/office/officeart/2005/8/layout/hList7"/>
    <dgm:cxn modelId="{4221C1CA-03D4-492F-A906-237E59CC9D97}" type="presOf" srcId="{118D5EDC-AC18-437C-8C11-22C2B1CD0EC4}" destId="{9727590E-94E5-4E62-A6D9-D5F8C08CD138}" srcOrd="1" destOrd="0" presId="urn:microsoft.com/office/officeart/2005/8/layout/hList7"/>
    <dgm:cxn modelId="{D05EF0F4-C1A6-4CE9-A8E6-BB4F8A090400}" type="presOf" srcId="{118D5EDC-AC18-437C-8C11-22C2B1CD0EC4}" destId="{2F1D84E6-38F1-42FF-9E42-5630E259DD21}" srcOrd="0" destOrd="0" presId="urn:microsoft.com/office/officeart/2005/8/layout/hList7"/>
    <dgm:cxn modelId="{69A03FE2-F784-47CA-B227-E411233CB561}" type="presOf" srcId="{557CEB68-B095-4E8E-A9CF-3C015997EA92}" destId="{B090B090-7B9B-46B8-8B9E-725585CA8036}" srcOrd="0" destOrd="0" presId="urn:microsoft.com/office/officeart/2005/8/layout/hList7"/>
    <dgm:cxn modelId="{26977338-F15F-4092-9EFD-9241DB7D18A1}" srcId="{8FCFA855-5C11-4C5F-88C2-B53BB969C56A}" destId="{118D5EDC-AC18-437C-8C11-22C2B1CD0EC4}" srcOrd="2" destOrd="0" parTransId="{9364D7C8-A14C-4FB8-B0CB-5121C92A68A5}" sibTransId="{AB7C0619-ECA9-4E0F-91B3-EF65ED2A54AA}"/>
    <dgm:cxn modelId="{BA6A3966-E1A0-46AB-991E-2D8746DD0A4B}" type="presOf" srcId="{10D0EC68-8D7C-4990-BEE8-52A0105D3694}" destId="{10277DFA-CCCF-44C3-963E-FF59D0D6E892}" srcOrd="0" destOrd="0" presId="urn:microsoft.com/office/officeart/2005/8/layout/hList7"/>
    <dgm:cxn modelId="{562C5AB1-B55B-409C-9D1C-782EEF58E625}" type="presParOf" srcId="{9EF7A92A-C3C0-459D-A1A7-E49943B03FBF}" destId="{16065ED9-D9B9-4AFE-9BC5-73F9FDA9D099}" srcOrd="0" destOrd="0" presId="urn:microsoft.com/office/officeart/2005/8/layout/hList7"/>
    <dgm:cxn modelId="{F26D00EB-12E4-48EF-8D44-27C16A6D211E}" type="presParOf" srcId="{9EF7A92A-C3C0-459D-A1A7-E49943B03FBF}" destId="{49D163A0-2270-4FA1-8B56-EEB4AF67B5E8}" srcOrd="1" destOrd="0" presId="urn:microsoft.com/office/officeart/2005/8/layout/hList7"/>
    <dgm:cxn modelId="{3D218BFD-A466-4567-A719-484248E964DF}" type="presParOf" srcId="{49D163A0-2270-4FA1-8B56-EEB4AF67B5E8}" destId="{9D99B347-0B78-421A-9EED-C9E8BFAF69F9}" srcOrd="0" destOrd="0" presId="urn:microsoft.com/office/officeart/2005/8/layout/hList7"/>
    <dgm:cxn modelId="{94BA85F7-AC44-4D32-A398-80D6642C19FB}" type="presParOf" srcId="{9D99B347-0B78-421A-9EED-C9E8BFAF69F9}" destId="{E97A9BB0-E5FA-43F8-841C-BCB151E4031A}" srcOrd="0" destOrd="0" presId="urn:microsoft.com/office/officeart/2005/8/layout/hList7"/>
    <dgm:cxn modelId="{D840B0DE-3A2B-49C1-B1EB-46AA917ABC6E}" type="presParOf" srcId="{9D99B347-0B78-421A-9EED-C9E8BFAF69F9}" destId="{F1476889-742F-4D06-BD22-88C5165DB7D8}" srcOrd="1" destOrd="0" presId="urn:microsoft.com/office/officeart/2005/8/layout/hList7"/>
    <dgm:cxn modelId="{6374164A-5188-4C4A-86A6-F2C396CC2D12}" type="presParOf" srcId="{9D99B347-0B78-421A-9EED-C9E8BFAF69F9}" destId="{BA415FCB-ECB7-4480-8D53-8AEB59B0EDE6}" srcOrd="2" destOrd="0" presId="urn:microsoft.com/office/officeart/2005/8/layout/hList7"/>
    <dgm:cxn modelId="{55AED787-9575-4331-A46E-57BF5DBDC53A}" type="presParOf" srcId="{9D99B347-0B78-421A-9EED-C9E8BFAF69F9}" destId="{0215E392-F00C-4F24-9076-FF7D96DEBE4C}" srcOrd="3" destOrd="0" presId="urn:microsoft.com/office/officeart/2005/8/layout/hList7"/>
    <dgm:cxn modelId="{F545D856-F4B3-4C3B-A7D9-2DB128494A01}" type="presParOf" srcId="{49D163A0-2270-4FA1-8B56-EEB4AF67B5E8}" destId="{B090B090-7B9B-46B8-8B9E-725585CA8036}" srcOrd="1" destOrd="0" presId="urn:microsoft.com/office/officeart/2005/8/layout/hList7"/>
    <dgm:cxn modelId="{59D9C20A-E739-408F-9120-479D218D073C}" type="presParOf" srcId="{49D163A0-2270-4FA1-8B56-EEB4AF67B5E8}" destId="{379306C1-33E3-49C3-A9D6-4FF3A03704FA}" srcOrd="2" destOrd="0" presId="urn:microsoft.com/office/officeart/2005/8/layout/hList7"/>
    <dgm:cxn modelId="{8136FE1C-BE93-41C8-AC9F-98BD2A893901}" type="presParOf" srcId="{379306C1-33E3-49C3-A9D6-4FF3A03704FA}" destId="{8B0F866D-B07B-40F3-98B1-258DFA3F4F87}" srcOrd="0" destOrd="0" presId="urn:microsoft.com/office/officeart/2005/8/layout/hList7"/>
    <dgm:cxn modelId="{6AD7F842-B16F-4597-A25A-000F697C0709}" type="presParOf" srcId="{379306C1-33E3-49C3-A9D6-4FF3A03704FA}" destId="{66FAB824-A14F-476B-988F-E2A9CE54D565}" srcOrd="1" destOrd="0" presId="urn:microsoft.com/office/officeart/2005/8/layout/hList7"/>
    <dgm:cxn modelId="{7D90C018-28EA-42D9-ABB0-DEF3FFE6F06F}" type="presParOf" srcId="{379306C1-33E3-49C3-A9D6-4FF3A03704FA}" destId="{BD61CBD7-C95E-4969-80DB-69E72A43956C}" srcOrd="2" destOrd="0" presId="urn:microsoft.com/office/officeart/2005/8/layout/hList7"/>
    <dgm:cxn modelId="{F929EC99-1D8A-4CF5-90A0-DC742CEAABDB}" type="presParOf" srcId="{379306C1-33E3-49C3-A9D6-4FF3A03704FA}" destId="{03586E52-DFFF-440A-9EB9-5B9D3BA38829}" srcOrd="3" destOrd="0" presId="urn:microsoft.com/office/officeart/2005/8/layout/hList7"/>
    <dgm:cxn modelId="{3A7E99DC-8F51-4CAF-BF8B-1334E91E6479}" type="presParOf" srcId="{49D163A0-2270-4FA1-8B56-EEB4AF67B5E8}" destId="{10277DFA-CCCF-44C3-963E-FF59D0D6E892}" srcOrd="3" destOrd="0" presId="urn:microsoft.com/office/officeart/2005/8/layout/hList7"/>
    <dgm:cxn modelId="{6983A0CB-65BB-4961-B3F2-2D32259CA965}" type="presParOf" srcId="{49D163A0-2270-4FA1-8B56-EEB4AF67B5E8}" destId="{95310F65-83BE-4AEA-95A3-3C952DB4484F}" srcOrd="4" destOrd="0" presId="urn:microsoft.com/office/officeart/2005/8/layout/hList7"/>
    <dgm:cxn modelId="{DFA42612-5FCA-448E-A363-624698C3097E}" type="presParOf" srcId="{95310F65-83BE-4AEA-95A3-3C952DB4484F}" destId="{2F1D84E6-38F1-42FF-9E42-5630E259DD21}" srcOrd="0" destOrd="0" presId="urn:microsoft.com/office/officeart/2005/8/layout/hList7"/>
    <dgm:cxn modelId="{339BD08D-CDD8-45E6-B987-6DB0962332A1}" type="presParOf" srcId="{95310F65-83BE-4AEA-95A3-3C952DB4484F}" destId="{9727590E-94E5-4E62-A6D9-D5F8C08CD138}" srcOrd="1" destOrd="0" presId="urn:microsoft.com/office/officeart/2005/8/layout/hList7"/>
    <dgm:cxn modelId="{4DAB6B44-42BE-4458-B24D-CEF66740CBA9}" type="presParOf" srcId="{95310F65-83BE-4AEA-95A3-3C952DB4484F}" destId="{FFEAFA00-404F-4EB3-A9A4-621601228E84}" srcOrd="2" destOrd="0" presId="urn:microsoft.com/office/officeart/2005/8/layout/hList7"/>
    <dgm:cxn modelId="{7C308EB5-F2AB-4A02-B71E-D28819820F72}" type="presParOf" srcId="{95310F65-83BE-4AEA-95A3-3C952DB4484F}" destId="{D0F5F4FC-12AF-4F15-A588-36DA4746F9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EB3ED-695C-4B5E-BB66-AEAC34EF7BFC}">
      <dsp:nvSpPr>
        <dsp:cNvPr id="0" name=""/>
        <dsp:cNvSpPr/>
      </dsp:nvSpPr>
      <dsp:spPr>
        <a:xfrm>
          <a:off x="1957898" y="2032000"/>
          <a:ext cx="505548" cy="1240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240396"/>
              </a:lnTo>
              <a:lnTo>
                <a:pt x="505548" y="124039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7185" y="2618711"/>
        <a:ext cx="66973" cy="66973"/>
      </dsp:txXfrm>
    </dsp:sp>
    <dsp:sp modelId="{211B3971-71C7-440F-B9B4-E65A8A209DB6}">
      <dsp:nvSpPr>
        <dsp:cNvPr id="0" name=""/>
        <dsp:cNvSpPr/>
      </dsp:nvSpPr>
      <dsp:spPr>
        <a:xfrm>
          <a:off x="1957898" y="2032000"/>
          <a:ext cx="505548" cy="92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92605"/>
              </a:lnTo>
              <a:lnTo>
                <a:pt x="505548" y="9260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7823" y="2065453"/>
        <a:ext cx="25697" cy="25697"/>
      </dsp:txXfrm>
    </dsp:sp>
    <dsp:sp modelId="{40A712E2-4149-416A-A155-4621014FF1EB}">
      <dsp:nvSpPr>
        <dsp:cNvPr id="0" name=""/>
        <dsp:cNvSpPr/>
      </dsp:nvSpPr>
      <dsp:spPr>
        <a:xfrm>
          <a:off x="1957898" y="884209"/>
          <a:ext cx="505548" cy="1147790"/>
        </a:xfrm>
        <a:custGeom>
          <a:avLst/>
          <a:gdLst/>
          <a:ahLst/>
          <a:cxnLst/>
          <a:rect l="0" t="0" r="0" b="0"/>
          <a:pathLst>
            <a:path>
              <a:moveTo>
                <a:pt x="0" y="1147790"/>
              </a:moveTo>
              <a:lnTo>
                <a:pt x="252774" y="1147790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79317" y="1426749"/>
        <a:ext cx="62709" cy="62709"/>
      </dsp:txXfrm>
    </dsp:sp>
    <dsp:sp modelId="{C34FCFAA-BB4A-481D-9A87-FC86205758FF}">
      <dsp:nvSpPr>
        <dsp:cNvPr id="0" name=""/>
        <dsp:cNvSpPr/>
      </dsp:nvSpPr>
      <dsp:spPr>
        <a:xfrm rot="16200000">
          <a:off x="-789705" y="1244389"/>
          <a:ext cx="3919985" cy="157522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/>
            <a:t>Сведения об имуществе и обязательствах имущественного характера предоставляются</a:t>
          </a:r>
          <a:endParaRPr lang="ru-RU" sz="2000" b="1" i="0" kern="1200" dirty="0"/>
        </a:p>
      </dsp:txBody>
      <dsp:txXfrm>
        <a:off x="-789705" y="1244389"/>
        <a:ext cx="3919985" cy="1575221"/>
      </dsp:txXfrm>
    </dsp:sp>
    <dsp:sp modelId="{0F3A3F8C-8F86-4029-B3CB-7591ECDBE079}">
      <dsp:nvSpPr>
        <dsp:cNvPr id="0" name=""/>
        <dsp:cNvSpPr/>
      </dsp:nvSpPr>
      <dsp:spPr>
        <a:xfrm>
          <a:off x="2463446" y="319582"/>
          <a:ext cx="3609916" cy="11292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Ежегодно, не позднее 30 апреля года, следующего за отчетным годом</a:t>
          </a:r>
          <a:endParaRPr lang="ru-RU" sz="1600" kern="1200" dirty="0"/>
        </a:p>
      </dsp:txBody>
      <dsp:txXfrm>
        <a:off x="2463446" y="319582"/>
        <a:ext cx="3609916" cy="1129252"/>
      </dsp:txXfrm>
    </dsp:sp>
    <dsp:sp modelId="{B8B7C1BC-3778-4F26-8972-DA05FC441C5A}">
      <dsp:nvSpPr>
        <dsp:cNvPr id="0" name=""/>
        <dsp:cNvSpPr/>
      </dsp:nvSpPr>
      <dsp:spPr>
        <a:xfrm>
          <a:off x="2463446" y="1641498"/>
          <a:ext cx="3609916" cy="9662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Отчётный период –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 01 января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 31 декабря</a:t>
          </a:r>
          <a:endParaRPr lang="ru-RU" sz="1600" kern="1200" dirty="0"/>
        </a:p>
      </dsp:txBody>
      <dsp:txXfrm>
        <a:off x="2463446" y="1641498"/>
        <a:ext cx="3609916" cy="966213"/>
      </dsp:txXfrm>
    </dsp:sp>
    <dsp:sp modelId="{FBCD4C91-12ED-4CBA-A55E-163C1D40AF55}">
      <dsp:nvSpPr>
        <dsp:cNvPr id="0" name=""/>
        <dsp:cNvSpPr/>
      </dsp:nvSpPr>
      <dsp:spPr>
        <a:xfrm>
          <a:off x="2463446" y="2800375"/>
          <a:ext cx="3609891" cy="9440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По состоянию на конец отчётного периода</a:t>
          </a:r>
          <a:endParaRPr lang="ru-RU" sz="1600" b="1" kern="1200" dirty="0"/>
        </a:p>
      </dsp:txBody>
      <dsp:txXfrm>
        <a:off x="2463446" y="2800375"/>
        <a:ext cx="3609891" cy="944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AA60E-A991-49AE-9B8C-B50930CC7D1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EA310-82F0-47CF-85F5-A4EDDCBC285D}">
      <dsp:nvSpPr>
        <dsp:cNvPr id="0" name=""/>
        <dsp:cNvSpPr/>
      </dsp:nvSpPr>
      <dsp:spPr>
        <a:xfrm>
          <a:off x="564979" y="406400"/>
          <a:ext cx="6339929" cy="812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 по основному месту работы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 от педагогической и научной деятельности</a:t>
          </a:r>
          <a:endParaRPr lang="ru-RU" sz="1800" kern="1200" dirty="0"/>
        </a:p>
      </dsp:txBody>
      <dsp:txXfrm>
        <a:off x="564979" y="406400"/>
        <a:ext cx="6339929" cy="812800"/>
      </dsp:txXfrm>
    </dsp:sp>
    <dsp:sp modelId="{BEAA44B9-BD83-42D1-8D94-A009FD382816}">
      <dsp:nvSpPr>
        <dsp:cNvPr id="0" name=""/>
        <dsp:cNvSpPr/>
      </dsp:nvSpPr>
      <dsp:spPr>
        <a:xfrm>
          <a:off x="108775" y="289438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BEC9E-91AB-4484-AEE3-BE9D4941653C}">
      <dsp:nvSpPr>
        <dsp:cNvPr id="0" name=""/>
        <dsp:cNvSpPr/>
      </dsp:nvSpPr>
      <dsp:spPr>
        <a:xfrm>
          <a:off x="860432" y="1625599"/>
          <a:ext cx="6044476" cy="812800"/>
        </a:xfrm>
        <a:prstGeom prst="rect">
          <a:avLst/>
        </a:prstGeom>
        <a:gradFill rotWithShape="0">
          <a:gsLst>
            <a:gs pos="0">
              <a:schemeClr val="accent4">
                <a:hueOff val="-2282812"/>
                <a:satOff val="24021"/>
                <a:lumOff val="1373"/>
                <a:alphaOff val="0"/>
              </a:schemeClr>
            </a:gs>
            <a:gs pos="100000">
              <a:schemeClr val="accent4">
                <a:hueOff val="-2282812"/>
                <a:satOff val="24021"/>
                <a:lumOff val="1373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 от иной творческой деятельности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 от вкладов в банки </a:t>
          </a:r>
          <a:r>
            <a:rPr lang="ru-RU" sz="1800" i="1" kern="1200" dirty="0" smtClean="0"/>
            <a:t>(в виде процентов)</a:t>
          </a:r>
          <a:endParaRPr lang="ru-RU" sz="1800" i="1" kern="1200" dirty="0"/>
        </a:p>
      </dsp:txBody>
      <dsp:txXfrm>
        <a:off x="860432" y="1625599"/>
        <a:ext cx="6044476" cy="812800"/>
      </dsp:txXfrm>
    </dsp:sp>
    <dsp:sp modelId="{C7BC89B4-6F12-431E-9314-67E86548B048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4">
              <a:hueOff val="-2282812"/>
              <a:satOff val="24021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5EB285-2E20-48A3-A280-BBC3942E9A12}">
      <dsp:nvSpPr>
        <dsp:cNvPr id="0" name=""/>
        <dsp:cNvSpPr/>
      </dsp:nvSpPr>
      <dsp:spPr>
        <a:xfrm>
          <a:off x="564979" y="2844800"/>
          <a:ext cx="6339929" cy="812800"/>
        </a:xfrm>
        <a:prstGeom prst="rect">
          <a:avLst/>
        </a:prstGeom>
        <a:gradFill rotWithShape="0">
          <a:gsLst>
            <a:gs pos="0">
              <a:schemeClr val="accent4">
                <a:hueOff val="-4565624"/>
                <a:satOff val="48042"/>
                <a:lumOff val="2746"/>
                <a:alphaOff val="0"/>
              </a:schemeClr>
            </a:gs>
            <a:gs pos="100000">
              <a:schemeClr val="accent4">
                <a:hueOff val="-4565624"/>
                <a:satOff val="48042"/>
                <a:lumOff val="2746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 от ценных бумаг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Иные доходы </a:t>
          </a:r>
          <a:r>
            <a:rPr lang="ru-RU" sz="1800" i="1" kern="1200" dirty="0" smtClean="0"/>
            <a:t>(пенсии, пособия, алименты, стипендии, доход от трудовых договоров и др.)</a:t>
          </a:r>
          <a:endParaRPr lang="ru-RU" sz="1800" i="1" kern="1200" dirty="0"/>
        </a:p>
      </dsp:txBody>
      <dsp:txXfrm>
        <a:off x="564979" y="2844800"/>
        <a:ext cx="6339929" cy="812800"/>
      </dsp:txXfrm>
    </dsp:sp>
    <dsp:sp modelId="{C4E5E747-66DF-46E0-BBD0-A0FE54ADF68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-4565624"/>
              <a:satOff val="48042"/>
              <a:lumOff val="2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9BB0-E5FA-43F8-841C-BCB151E4031A}">
      <dsp:nvSpPr>
        <dsp:cNvPr id="0" name=""/>
        <dsp:cNvSpPr/>
      </dsp:nvSpPr>
      <dsp:spPr>
        <a:xfrm>
          <a:off x="1557" y="0"/>
          <a:ext cx="2422780" cy="43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rgbClr val="FFFF00"/>
              </a:solidFill>
            </a:rPr>
            <a:t>ЗЕМЕЛЬНЫЕ УЧАСТКИ</a:t>
          </a:r>
          <a:endParaRPr lang="ru-RU" sz="2000" b="1" i="0" kern="1200" dirty="0">
            <a:solidFill>
              <a:srgbClr val="FFFF00"/>
            </a:solidFill>
          </a:endParaRPr>
        </a:p>
      </dsp:txBody>
      <dsp:txXfrm>
        <a:off x="1557" y="1740812"/>
        <a:ext cx="2422780" cy="1740812"/>
      </dsp:txXfrm>
    </dsp:sp>
    <dsp:sp modelId="{0215E392-F00C-4F24-9076-FF7D96DEBE4C}">
      <dsp:nvSpPr>
        <dsp:cNvPr id="0" name=""/>
        <dsp:cNvSpPr/>
      </dsp:nvSpPr>
      <dsp:spPr>
        <a:xfrm>
          <a:off x="488334" y="261121"/>
          <a:ext cx="1449226" cy="14492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F866D-B07B-40F3-98B1-258DFA3F4F87}">
      <dsp:nvSpPr>
        <dsp:cNvPr id="0" name=""/>
        <dsp:cNvSpPr/>
      </dsp:nvSpPr>
      <dsp:spPr>
        <a:xfrm>
          <a:off x="2497021" y="0"/>
          <a:ext cx="2422780" cy="43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ДАЧНЫЕ ИЛИ САДОВЫЕ ДОМА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2497021" y="1740812"/>
        <a:ext cx="2422780" cy="1740812"/>
      </dsp:txXfrm>
    </dsp:sp>
    <dsp:sp modelId="{03586E52-DFFF-440A-9EB9-5B9D3BA38829}">
      <dsp:nvSpPr>
        <dsp:cNvPr id="0" name=""/>
        <dsp:cNvSpPr/>
      </dsp:nvSpPr>
      <dsp:spPr>
        <a:xfrm>
          <a:off x="2983798" y="261121"/>
          <a:ext cx="1449226" cy="14492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D84E6-38F1-42FF-9E42-5630E259DD21}">
      <dsp:nvSpPr>
        <dsp:cNvPr id="0" name=""/>
        <dsp:cNvSpPr/>
      </dsp:nvSpPr>
      <dsp:spPr>
        <a:xfrm>
          <a:off x="4992485" y="0"/>
          <a:ext cx="2422780" cy="4352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КВАРТИРЫ, ЖИЛЫЕ ДОМА, ГАРАЖИ,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ТРАНСПОРТНЫЕ СРЕДСТВА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4992485" y="1740812"/>
        <a:ext cx="2422780" cy="1740812"/>
      </dsp:txXfrm>
    </dsp:sp>
    <dsp:sp modelId="{D0F5F4FC-12AF-4F15-A588-36DA4746F972}">
      <dsp:nvSpPr>
        <dsp:cNvPr id="0" name=""/>
        <dsp:cNvSpPr/>
      </dsp:nvSpPr>
      <dsp:spPr>
        <a:xfrm>
          <a:off x="5479262" y="261121"/>
          <a:ext cx="1449226" cy="14492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65ED9-D9B9-4AFE-9BC5-73F9FDA9D099}">
      <dsp:nvSpPr>
        <dsp:cNvPr id="0" name=""/>
        <dsp:cNvSpPr/>
      </dsp:nvSpPr>
      <dsp:spPr>
        <a:xfrm>
          <a:off x="296672" y="3481625"/>
          <a:ext cx="6823478" cy="65280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FB2A705-8CA2-4E9B-AFB3-5E3A6CF897F9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1A49716-CE52-4C3E-AD69-0210A88B9B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sluzhba.gov.ru/anticorrup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140968"/>
            <a:ext cx="6696744" cy="2592288"/>
          </a:xfrm>
        </p:spPr>
        <p:txBody>
          <a:bodyPr>
            <a:noAutofit/>
          </a:bodyPr>
          <a:lstStyle/>
          <a:p>
            <a:r>
              <a:rPr lang="ru-RU" sz="1300" dirty="0" smtClean="0"/>
              <a:t>Настоящая Памятка подготовлена организационно-правовым Управлением Администрации Провиденского городского округа в целях напоминания муниципальным служащим органов местного самоуправления Провиденского городского округа о необходимости соблюдения обязанностей, установленных федеральным законодательством о прохождении муниципальной службы, в том числе </a:t>
            </a:r>
            <a:r>
              <a:rPr lang="ru-RU" sz="1300" dirty="0"/>
              <a:t>представлять представителю нанимателя (работодателю) сведения о своих доходах, </a:t>
            </a:r>
            <a:r>
              <a:rPr lang="ru-RU" sz="1300" dirty="0" smtClean="0"/>
              <a:t>расходах, об </a:t>
            </a:r>
            <a:r>
              <a:rPr lang="ru-RU" sz="1300" dirty="0"/>
              <a:t>имуществе и обязательствах имущественного характера, а также сведения о доходах, </a:t>
            </a:r>
            <a:r>
              <a:rPr lang="ru-RU" sz="1300" dirty="0" smtClean="0"/>
              <a:t>расходах, об </a:t>
            </a:r>
            <a:r>
              <a:rPr lang="ru-RU" sz="1300" dirty="0"/>
              <a:t>имуществе и обязательствах имущественного характера своих </a:t>
            </a:r>
            <a:r>
              <a:rPr lang="ru-RU" sz="1300" dirty="0" smtClean="0"/>
              <a:t>супругу </a:t>
            </a:r>
            <a:r>
              <a:rPr lang="ru-RU" sz="1300" dirty="0"/>
              <a:t>(супруга) и несовершеннолетних детей</a:t>
            </a:r>
          </a:p>
          <a:p>
            <a:r>
              <a:rPr lang="ru-RU" sz="1300" b="1" i="1" dirty="0" smtClean="0">
                <a:solidFill>
                  <a:srgbClr val="FF0000"/>
                </a:solidFill>
              </a:rPr>
              <a:t>(ст. 15 Федерального закона от 2 марта 2007 г. № 25-ФЗ </a:t>
            </a:r>
          </a:p>
          <a:p>
            <a:r>
              <a:rPr lang="ru-RU" sz="1300" b="1" i="1" dirty="0" smtClean="0">
                <a:solidFill>
                  <a:srgbClr val="FF0000"/>
                </a:solidFill>
              </a:rPr>
              <a:t>«О муниципальной службе в Российской Федерации»)</a:t>
            </a:r>
            <a:endParaRPr lang="ru-RU" sz="1300" b="1" i="1" dirty="0">
              <a:solidFill>
                <a:srgbClr val="FF00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91680" y="188640"/>
            <a:ext cx="5904656" cy="2778608"/>
          </a:xfrm>
          <a:prstGeom prst="downArrow">
            <a:avLst>
              <a:gd name="adj1" fmla="val 50000"/>
              <a:gd name="adj2" fmla="val 58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ПАМЯТКА муниципальному служащему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СРОКИ ПРЕДОСТАВЛЕНИЯ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118887-369ccf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48072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819330"/>
          </a:xfrm>
        </p:spPr>
        <p:txBody>
          <a:bodyPr>
            <a:normAutofit/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СВЕДЕНИЯ О ДОХОДАХ, РАСХОДАХ, ОБ ИМУЩЕСТВЕ И ОБЯЗАТЕЛЬСТВАХ ИМУЩЕСТВЕННОГО ХАРАКТЕРА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36912"/>
            <a:ext cx="6196405" cy="3171764"/>
          </a:xfrm>
        </p:spPr>
        <p:txBody>
          <a:bodyPr>
            <a:normAutofit fontScale="77500" lnSpcReduction="20000"/>
          </a:bodyPr>
          <a:lstStyle/>
          <a:p>
            <a:pPr marL="0" indent="452438"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Непредставление муниципальным служащим сведений о своих доходах, расходах, об имуществе и обязательствах имущественного характера, а также о доходах, расходах, об имуществе и обязательствах имущественного характера своих супруги (супруга) и несовершеннолетних детей в случае, если представление таких сведений обязательно, либо представление заведомо недостоверных или неполных сведений является правонарушением, влекущим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увольнение муниципального служащего с муниципальной службы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66FF"/>
                </a:solidFill>
              </a:rPr>
              <a:t>ЭТО ВАЖНО!</a:t>
            </a:r>
            <a:endParaRPr lang="ru-RU" sz="2800" b="1" dirty="0">
              <a:solidFill>
                <a:srgbClr val="FF66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19257"/>
            <a:ext cx="7416824" cy="3603812"/>
          </a:xfrm>
        </p:spPr>
        <p:txBody>
          <a:bodyPr>
            <a:normAutofit fontScale="92500" lnSpcReduction="20000"/>
          </a:bodyPr>
          <a:lstStyle/>
          <a:p>
            <a:pPr marL="0" lvl="1" indent="452438" algn="just">
              <a:buNone/>
            </a:pPr>
            <a:r>
              <a:rPr lang="ru-RU" sz="2000" b="1" dirty="0"/>
              <a:t>С 01 января 2017 </a:t>
            </a:r>
            <a:r>
              <a:rPr lang="ru-RU" sz="2000" b="1" dirty="0" smtClean="0"/>
              <a:t>года!</a:t>
            </a:r>
          </a:p>
          <a:p>
            <a:pPr marL="0" lvl="1" indent="452438" algn="just">
              <a:buNone/>
            </a:pPr>
            <a:r>
              <a:rPr lang="ru-RU" sz="2000" b="1" dirty="0" smtClean="0"/>
              <a:t>За </a:t>
            </a:r>
            <a:r>
              <a:rPr lang="ru-RU" sz="2000" b="1" dirty="0"/>
              <a:t>отчётный </a:t>
            </a:r>
            <a:r>
              <a:rPr lang="ru-RU" sz="2000" b="1" dirty="0" smtClean="0"/>
              <a:t>период с 01.01.2016 г. </a:t>
            </a:r>
            <a:r>
              <a:rPr lang="ru-RU" sz="2000" b="1" dirty="0"/>
              <a:t>по </a:t>
            </a:r>
            <a:r>
              <a:rPr lang="ru-RU" sz="2000" b="1" dirty="0" smtClean="0"/>
              <a:t>31.12.2016 г.!</a:t>
            </a:r>
          </a:p>
          <a:p>
            <a:pPr marL="0" lvl="1" indent="452438" algn="just">
              <a:buNone/>
            </a:pPr>
            <a:r>
              <a:rPr lang="ru-RU" sz="2000" dirty="0" smtClean="0"/>
              <a:t>На основании постановления Администрации Провиденского городского округа от 23 ноября 2016 г. № 310 «</a:t>
            </a:r>
            <a:r>
              <a:rPr lang="ru-RU" sz="2000" dirty="0"/>
              <a:t>О применении специального программного обеспечения «Справки БК» при заполнении справок о доходах, расходах, об имуществе и обязательствах имущественного </a:t>
            </a:r>
            <a:r>
              <a:rPr lang="ru-RU" sz="2000" dirty="0" smtClean="0"/>
              <a:t>характера» указанные справки заполняются </a:t>
            </a:r>
            <a:r>
              <a:rPr lang="ru-RU" sz="2000" dirty="0"/>
              <a:t>с помощью СПО «Справки БК</a:t>
            </a:r>
            <a:r>
              <a:rPr lang="ru-RU" sz="2000" dirty="0" smtClean="0"/>
              <a:t>» </a:t>
            </a:r>
            <a:r>
              <a:rPr lang="ru-RU" sz="2000" dirty="0"/>
              <a:t>(указанное программное обеспечение размещено на официальном сайте федеральной государственной информационной системы «Федеральный портал государственной службы и управленческих кадров» в информационно-телекоммуникационной сети «Интернет» по ссылке </a:t>
            </a:r>
            <a:r>
              <a:rPr lang="en-US" sz="2000" u="sng" dirty="0">
                <a:hlinkClick r:id="rId2"/>
              </a:rPr>
              <a:t>http</a:t>
            </a:r>
            <a:r>
              <a:rPr lang="ru-RU" sz="2000" u="sng" dirty="0">
                <a:hlinkClick r:id="rId2"/>
              </a:rPr>
              <a:t>://</a:t>
            </a:r>
            <a:r>
              <a:rPr lang="en-US" sz="2000" u="sng" dirty="0">
                <a:hlinkClick r:id="rId2"/>
              </a:rPr>
              <a:t>www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 err="1">
                <a:hlinkClick r:id="rId2"/>
              </a:rPr>
              <a:t>gossluzhba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>
                <a:hlinkClick r:id="rId2"/>
              </a:rPr>
              <a:t>gov</a:t>
            </a:r>
            <a:r>
              <a:rPr lang="ru-RU" sz="2000" u="sng" dirty="0">
                <a:hlinkClick r:id="rId2"/>
              </a:rPr>
              <a:t>.</a:t>
            </a:r>
            <a:r>
              <a:rPr lang="en-US" sz="2000" u="sng" dirty="0">
                <a:hlinkClick r:id="rId2"/>
              </a:rPr>
              <a:t>ru</a:t>
            </a:r>
            <a:r>
              <a:rPr lang="ru-RU" sz="2000" u="sng" dirty="0">
                <a:hlinkClick r:id="rId2"/>
              </a:rPr>
              <a:t>/</a:t>
            </a:r>
            <a:r>
              <a:rPr lang="en-US" sz="2000" u="sng" dirty="0">
                <a:hlinkClick r:id="rId2"/>
              </a:rPr>
              <a:t>anticorruption</a:t>
            </a:r>
            <a:r>
              <a:rPr lang="ru-RU" sz="2000" dirty="0"/>
              <a:t>)</a:t>
            </a:r>
          </a:p>
          <a:p>
            <a:pPr marL="0" indent="452438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332655"/>
            <a:ext cx="6965245" cy="93610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Общие сведения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340768"/>
            <a:ext cx="676875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 Сведения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 доходах, расходах, об имуществе и обязательствах имущественного характера предоставляются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 кадровую службу администрации Провиденского городского округа, а также кадровые службы структурных подразделений администрации Провиденского городского округа, являющиеся самостоятельными юридическими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лицами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 Сведения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 расходах представляются вместе со сведениями о доходах, об имуществе и обязательствах имущественного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характера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 каждой сделке по приобретению земельного участка, другого объекта недвижимости, транспортного средства, ценных бумаг, акций (долей участия, паев в уставных (складочных) капиталах организаций), совершенной служащим, его супругой (супругом) и (или) несовершеннолетними детьми в течение календарного года, предшествующего году представления сведений, при наличии правовых оснований для представления указанных сведений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9719" y="4617132"/>
            <a:ext cx="237626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СЕБЯ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635896" y="4581128"/>
            <a:ext cx="219624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sz="1350" b="1" dirty="0" smtClean="0">
                <a:solidFill>
                  <a:srgbClr val="FF0000"/>
                </a:solidFill>
              </a:rPr>
              <a:t>СУПРУГУ (СУПРУГА)</a:t>
            </a:r>
            <a:endParaRPr lang="ru-RU" sz="135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832140" y="4581128"/>
            <a:ext cx="219624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</a:t>
            </a:r>
            <a:r>
              <a:rPr lang="ru-RU" sz="1100" b="1" dirty="0" smtClean="0">
                <a:solidFill>
                  <a:srgbClr val="FF0000"/>
                </a:solidFill>
              </a:rPr>
              <a:t>каждого несовершеннолетнего ребёнка</a:t>
            </a:r>
            <a:endParaRPr lang="ru-RU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ОБЩИЕ СВЕДЕНИЯ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060848"/>
            <a:ext cx="698477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СВЕДЕНИЯ О ДОХОДАХ, РАСХОДАХ ПРЕДОСТАВЛЯЮТСЯ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03648" y="3645024"/>
            <a:ext cx="302433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Ежегодно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, не позднее 30 апреля года, следующего за отчетным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годом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932040" y="3645024"/>
            <a:ext cx="302433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Отчётный период: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 01 января по 31 декабря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ОБЩИЕ СВЕДЕНИЯ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97844636"/>
              </p:ext>
            </p:extLst>
          </p:nvPr>
        </p:nvGraphicFramePr>
        <p:xfrm>
          <a:off x="1187624" y="1700808"/>
          <a:ext cx="6456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6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Подлежат декларированию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0692648"/>
              </p:ext>
            </p:extLst>
          </p:nvPr>
        </p:nvGraphicFramePr>
        <p:xfrm>
          <a:off x="1115616" y="2060848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0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416" y="817583"/>
            <a:ext cx="7432999" cy="73921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Подлежат декларированию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81191302"/>
              </p:ext>
            </p:extLst>
          </p:nvPr>
        </p:nvGraphicFramePr>
        <p:xfrm>
          <a:off x="971600" y="1700808"/>
          <a:ext cx="741682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1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ПРАВОВАЯ БАЗА: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6"/>
            <a:ext cx="7344816" cy="4118055"/>
          </a:xfrm>
        </p:spPr>
        <p:txBody>
          <a:bodyPr>
            <a:normAutofit fontScale="70000" lnSpcReduction="20000"/>
          </a:bodyPr>
          <a:lstStyle/>
          <a:p>
            <a:pPr marL="0" indent="452438" algn="just"/>
            <a:r>
              <a:rPr lang="ru-RU" dirty="0" smtClean="0"/>
              <a:t>Федеральный закон от 25 декабря 2008 года № 273-ФЗ «О противодействии коррупции»;</a:t>
            </a:r>
          </a:p>
          <a:p>
            <a:pPr marL="0" indent="452438" algn="just"/>
            <a:r>
              <a:rPr lang="ru-RU" dirty="0" smtClean="0"/>
              <a:t>Федеральный закон от 2 марта 2007 года № 25-ФЗ «О муниципальной службе в Российской Федерации»;</a:t>
            </a:r>
          </a:p>
          <a:p>
            <a:pPr marL="0" indent="452438" algn="just"/>
            <a:r>
              <a:rPr lang="ru-RU" dirty="0" smtClean="0"/>
              <a:t>Кодекс о муниципальной службе Чукотского автономного округа;</a:t>
            </a:r>
          </a:p>
          <a:p>
            <a:pPr marL="0" indent="452438" algn="just"/>
            <a:r>
              <a:rPr lang="ru-RU" dirty="0" smtClean="0"/>
              <a:t>Постановление Администрации Провиденского городского округа </a:t>
            </a:r>
            <a:r>
              <a:rPr lang="ru-RU" smtClean="0"/>
              <a:t>от </a:t>
            </a:r>
            <a:r>
              <a:rPr lang="ru-RU" smtClean="0"/>
              <a:t>18.04.2016 </a:t>
            </a:r>
            <a:r>
              <a:rPr lang="ru-RU" dirty="0" smtClean="0"/>
              <a:t>г. № 100 «</a:t>
            </a:r>
            <a:r>
              <a:rPr lang="ru-RU" dirty="0"/>
              <a:t>Об утверждении Порядка предоставления лицами, замещающими муниципальные должности сведений о своих расходах, а также о расходах своих супруги (супруга) и несовершеннолетних </a:t>
            </a:r>
            <a:r>
              <a:rPr lang="ru-RU" dirty="0" smtClean="0"/>
              <a:t>детей»;</a:t>
            </a:r>
          </a:p>
          <a:p>
            <a:pPr marL="0" indent="452438" algn="just"/>
            <a:r>
              <a:rPr lang="ru-RU" dirty="0"/>
              <a:t>Постановление Администрации Провиденского городского округа от 26.04.2016 г. № </a:t>
            </a:r>
            <a:r>
              <a:rPr lang="ru-RU" dirty="0" smtClean="0"/>
              <a:t>106 «</a:t>
            </a:r>
            <a:r>
              <a:rPr lang="ru-RU" dirty="0"/>
              <a:t>Об утверждении Положения о представлении гражданами, претендующими на замещение должностей муниципальной службы, и муниципальными служащими органов местного самоуправления Провиденского городского округа сведений о доходах, об имуществе и обязательствах имущественного </a:t>
            </a:r>
            <a:r>
              <a:rPr lang="ru-RU" dirty="0" smtClean="0"/>
              <a:t>характера».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161</TotalTime>
  <Words>671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Презентация PowerPoint</vt:lpstr>
      <vt:lpstr>СВЕДЕНИЯ О ДОХОДАХ, РАСХОДАХ, ОБ ИМУЩЕСТВЕ И ОБЯЗАТЕЛЬСТВАХ ИМУЩЕСТВЕННОГО ХАРАКТЕРА </vt:lpstr>
      <vt:lpstr>ЭТО ВАЖНО!</vt:lpstr>
      <vt:lpstr>Общие сведения</vt:lpstr>
      <vt:lpstr>ОБЩИЕ СВЕДЕНИЯ</vt:lpstr>
      <vt:lpstr>ОБЩИЕ СВЕДЕНИЯ</vt:lpstr>
      <vt:lpstr>Подлежат декларированию</vt:lpstr>
      <vt:lpstr>Подлежат декларированию</vt:lpstr>
      <vt:lpstr>ПРАВОВАЯ БАЗА:</vt:lpstr>
      <vt:lpstr>СРОКИ ПРЕДОСТАВЛЕНИЯ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СВЕДЕНИЯ О ДОХОДАХ, РАСХОДАХ, ОБ ИМУЩЕСТВЕ И ОБЯЗАТЕЛЬСТВАХ ИМУЩЕСТВЕННОГО ХАРАКТЕРА </dc:title>
  <dc:creator>Admin</dc:creator>
  <cp:lastModifiedBy>Admin</cp:lastModifiedBy>
  <cp:revision>24</cp:revision>
  <dcterms:created xsi:type="dcterms:W3CDTF">2017-02-02T21:26:30Z</dcterms:created>
  <dcterms:modified xsi:type="dcterms:W3CDTF">2017-02-03T00:10:00Z</dcterms:modified>
</cp:coreProperties>
</file>