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94" r:id="rId3"/>
    <p:sldId id="474" r:id="rId4"/>
    <p:sldId id="485" r:id="rId5"/>
    <p:sldId id="481" r:id="rId6"/>
    <p:sldId id="482" r:id="rId7"/>
    <p:sldId id="484" r:id="rId8"/>
    <p:sldId id="483" r:id="rId9"/>
    <p:sldId id="495" r:id="rId10"/>
    <p:sldId id="478" r:id="rId11"/>
    <p:sldId id="486" r:id="rId12"/>
    <p:sldId id="487" r:id="rId13"/>
    <p:sldId id="488" r:id="rId14"/>
    <p:sldId id="489" r:id="rId15"/>
    <p:sldId id="490" r:id="rId16"/>
    <p:sldId id="477" r:id="rId17"/>
    <p:sldId id="476" r:id="rId18"/>
    <p:sldId id="475" r:id="rId19"/>
    <p:sldId id="493" r:id="rId20"/>
    <p:sldId id="492" r:id="rId21"/>
    <p:sldId id="491" r:id="rId22"/>
    <p:sldId id="473" r:id="rId23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822" autoAdjust="0"/>
    <p:restoredTop sz="94660"/>
  </p:normalViewPr>
  <p:slideViewPr>
    <p:cSldViewPr>
      <p:cViewPr varScale="1">
        <p:scale>
          <a:sx n="109" d="100"/>
          <a:sy n="109" d="100"/>
        </p:scale>
        <p:origin x="1516" y="100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D1910-97E6-417F-B412-D530E4B44F3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07B16-2449-47B0-8F3A-2977855C0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98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40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9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5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8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9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67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56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28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81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8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8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4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6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8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4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07B16-2449-47B0-8F3A-2977855C026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1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onhp.ru/" TargetMode="External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BE8C7-B070-D00F-D0F0-5F4C3298B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10" y="1877076"/>
            <a:ext cx="1578864" cy="18233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584F82-B84E-1B31-230D-F71BF02EAF2A}"/>
              </a:ext>
            </a:extLst>
          </p:cNvPr>
          <p:cNvSpPr txBox="1"/>
          <p:nvPr/>
        </p:nvSpPr>
        <p:spPr>
          <a:xfrm>
            <a:off x="1511457" y="4397356"/>
            <a:ext cx="9778686" cy="136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12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ВНЕСЕНИЕ ИЗМЕНЕНИЙ В ГЕНЕРАЛЬНЫЙ ПЛАН</a:t>
            </a:r>
          </a:p>
          <a:p>
            <a:pPr algn="ctr">
              <a:lnSpc>
                <a:spcPct val="107000"/>
              </a:lnSpc>
              <a:spcAft>
                <a:spcPts val="1120"/>
              </a:spcAft>
            </a:pPr>
            <a:r>
              <a:rPr lang="ru-RU" sz="224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ПРОВИДЕНСКОГО ГОРОДСКОГО ОКРУГА ЧУКОТСКОГО АВТОНОМНОГО ОКРУГА</a:t>
            </a:r>
            <a:endParaRPr lang="ru-RU" sz="154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C9BD9B-BB0F-FE7B-065A-2950B2D7587A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2F8EF8-7F1F-7E45-C16B-A8EECB107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3288" y="120080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9409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211106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пгт Провидение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10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A79432-D57C-0ED8-5708-5E26C1A60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/>
          <a:stretch/>
        </p:blipFill>
        <p:spPr>
          <a:xfrm>
            <a:off x="8921080" y="1177719"/>
            <a:ext cx="3486329" cy="6400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C8CDE1-20EE-9DAB-94DA-83EF60066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7" y="1177719"/>
            <a:ext cx="8357455" cy="76052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D8FE3D-23B7-8145-FB5A-091249F10032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2EEE-E1A2-1D37-90CB-326D877CD1A7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F0FD3C-76FD-5F1A-2922-C9FE970E3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503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Нунлингран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11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CB289B-EC9E-AB1B-E85F-BF3D7C1DB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/>
          <a:stretch/>
        </p:blipFill>
        <p:spPr>
          <a:xfrm>
            <a:off x="9103320" y="1048452"/>
            <a:ext cx="3486329" cy="6400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7813F1-5F98-923F-8411-8C88D1F265A2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A9C7EC-1C5D-F166-6EE2-59C03B8B353D}"/>
              </a:ext>
            </a:extLst>
          </p:cNvPr>
          <p:cNvSpPr/>
          <p:nvPr/>
        </p:nvSpPr>
        <p:spPr>
          <a:xfrm>
            <a:off x="493649" y="851410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E5EDD6-A069-D111-A11A-6EE7610B1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97EC2F-EFB1-A9D9-1739-336FC62388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8"/>
          <a:stretch/>
        </p:blipFill>
        <p:spPr>
          <a:xfrm>
            <a:off x="491616" y="1053907"/>
            <a:ext cx="8429464" cy="766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31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Энмелен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12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A133D1-AB82-05CA-7013-EF05EC895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 r="5787"/>
          <a:stretch/>
        </p:blipFill>
        <p:spPr>
          <a:xfrm>
            <a:off x="9425136" y="1236270"/>
            <a:ext cx="3284593" cy="6400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81EB56-7C58-814C-875B-D8D0EFC76844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26589A-B908-7E3F-276B-B94D7DB19B72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A6450-C152-EE19-673E-83B49CBC9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146E07-7DF0-58CD-3E6D-772042636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1236270"/>
            <a:ext cx="8870232" cy="57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10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Янракыннот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13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8342A6-7B21-8D2E-7186-5945F4FE7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 r="8457"/>
          <a:stretch/>
        </p:blipFill>
        <p:spPr>
          <a:xfrm>
            <a:off x="9619914" y="1219159"/>
            <a:ext cx="3005893" cy="60280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8022C1-29F3-FDA8-DF62-0AD8045300BA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7148C-DC55-B4A3-4508-0E9F50C0DB95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DDFEF6-C56A-EB9A-65A4-8AD401721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5733EF-8E56-D239-DABA-F5B8AB042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1210810"/>
            <a:ext cx="9005527" cy="64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30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Сиреники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14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CC5357-74E0-4897-DFC5-7E33F8E0B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/>
          <a:stretch/>
        </p:blipFill>
        <p:spPr>
          <a:xfrm>
            <a:off x="9216559" y="1144993"/>
            <a:ext cx="3486329" cy="6400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D2FA0A-694A-FB2C-8317-65B1F8891087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0511D5-2EBF-78F0-78B1-1092715F4FC1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902000-3343-AE7F-EF0F-505CE9146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900022-17B8-EA31-D3B6-26BD2B9F1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1144993"/>
            <a:ext cx="8650014" cy="77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42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DCACE1A-9E20-7DD3-E4DE-A90DA66BB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79" y="141641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</a:t>
            </a:r>
            <a:r>
              <a:rPr lang="ru-RU" alt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зонирование с. Новое Чаплино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6FFA5-3778-5D7A-6C5A-8AFB4F40DD2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15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ED3F9F-BA98-9FE9-69DF-427CBB217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"/>
          <a:stretch/>
        </p:blipFill>
        <p:spPr>
          <a:xfrm>
            <a:off x="9216559" y="1188971"/>
            <a:ext cx="3486329" cy="64002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507FB3-C3CD-9F0A-15DE-17162B522911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5CBEA4-3A40-B1DF-670A-C319E4CB0A2B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8E509D-FAE9-B645-7883-C9148B97D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EB2AD9-6D3F-DBA0-5289-C0C8AE52A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7" y="1192383"/>
            <a:ext cx="8650014" cy="69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88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B5765298-04D8-8BF1-CD2A-FF9ED92DC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89" y="18535"/>
            <a:ext cx="124342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пгт Провидение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C63BB-1674-88DA-509E-B84D87E9F038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16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893687-4B3E-1FAC-CD61-F7E4ADE3C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426" y="1278727"/>
            <a:ext cx="2406774" cy="67821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B653B2-929B-16BF-8ECA-37D79141A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48"/>
          <a:stretch/>
        </p:blipFill>
        <p:spPr>
          <a:xfrm>
            <a:off x="10053098" y="1169099"/>
            <a:ext cx="2721762" cy="77847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DD7CF0-3E48-8E5C-0DD7-8006024E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3" t="90511"/>
          <a:stretch/>
        </p:blipFill>
        <p:spPr>
          <a:xfrm>
            <a:off x="8056984" y="8068361"/>
            <a:ext cx="2083929" cy="8773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C4CEF9-9215-8D7D-95A2-7D45A5806A81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A76B09-C0DE-78F7-D085-B99AD65F80BE}"/>
              </a:ext>
            </a:extLst>
          </p:cNvPr>
          <p:cNvSpPr/>
          <p:nvPr/>
        </p:nvSpPr>
        <p:spPr>
          <a:xfrm>
            <a:off x="424136" y="993417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E0CAAE-C921-2114-6DF6-B639C5CBA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D5FB18-870D-612C-7711-CF61593C3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36" y="1666548"/>
            <a:ext cx="6912768" cy="67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92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51EC25D1-0E88-7F5E-506C-B9F68AE30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-38840"/>
            <a:ext cx="121634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Нунлингран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994F1-CE42-49AB-7A1B-CD84012D18FF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17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B7AC85-599A-B755-BBEA-B1C91A885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880" y="1219254"/>
            <a:ext cx="2819545" cy="68647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329CB3-F1B6-1FB5-CE17-819B665D8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184" y="1416224"/>
            <a:ext cx="2876698" cy="5048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D471ED-06A2-84D0-4349-1D7370C14048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4CBA3F-07D7-393F-D5A6-A156D0F54E6E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2E8B37-73E0-E2D3-FCF2-652C898B6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4DFA8F-8DDA-8060-69ED-E9C216EEC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7" y="1219980"/>
            <a:ext cx="7058413" cy="73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586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F31D13F2-AFD1-2BEC-E479-13AD2215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9049"/>
            <a:ext cx="121634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Энмелен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ECBCF-C912-06B8-AB94-DFC01E3A7F81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18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9D464F-DA73-FD0D-6376-EFC83ACC7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703" y="1347319"/>
            <a:ext cx="2819545" cy="68647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5510E9-9BED-7856-DF96-38E5F5773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735"/>
          <a:stretch/>
        </p:blipFill>
        <p:spPr>
          <a:xfrm>
            <a:off x="6264933" y="6174198"/>
            <a:ext cx="2876698" cy="28910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0539D4-01CF-CEC7-D496-AC3058ECA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95"/>
          <a:stretch/>
        </p:blipFill>
        <p:spPr>
          <a:xfrm>
            <a:off x="3344534" y="6119630"/>
            <a:ext cx="2876698" cy="21458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E8401D-8990-3D1A-B51A-6D5DCE306ED5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9BBE3E-1B13-CACD-2E12-A2679B8F4F9F}"/>
              </a:ext>
            </a:extLst>
          </p:cNvPr>
          <p:cNvSpPr/>
          <p:nvPr/>
        </p:nvSpPr>
        <p:spPr>
          <a:xfrm>
            <a:off x="491617" y="1061077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649B8B-3B02-5DC3-91F0-F402EF9F7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F6E2D7-9D95-72E6-BAEB-B19359ABA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6" y="1347319"/>
            <a:ext cx="8933520" cy="47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383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F31D13F2-AFD1-2BEC-E479-13AD2215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22" y="1510"/>
            <a:ext cx="121553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Янракыннот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ECBCF-C912-06B8-AB94-DFC01E3A7F81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19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0D41B0-2765-AE17-1A0E-3F81000FC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253" y="1150287"/>
            <a:ext cx="3158227" cy="76892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E9E7A6-1D87-37BA-321A-FEEE48509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735"/>
          <a:stretch/>
        </p:blipFill>
        <p:spPr>
          <a:xfrm>
            <a:off x="6264933" y="6660921"/>
            <a:ext cx="2876698" cy="28910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60749F5-8DE7-B8D8-2E38-6023AB6C3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95"/>
          <a:stretch/>
        </p:blipFill>
        <p:spPr>
          <a:xfrm>
            <a:off x="3344534" y="6629726"/>
            <a:ext cx="2876698" cy="21458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4A374C-BDD5-07AA-07B5-85B6B74BF3BF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39DE96-6132-E24A-D7FA-DAB6731720F2}"/>
              </a:ext>
            </a:extLst>
          </p:cNvPr>
          <p:cNvSpPr/>
          <p:nvPr/>
        </p:nvSpPr>
        <p:spPr>
          <a:xfrm>
            <a:off x="491617" y="1007836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95183-0107-3F99-786F-D92B1095D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E25DF9-9B40-E977-1838-22F75F969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5" y="1150988"/>
            <a:ext cx="7920880" cy="55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653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6CCC4DD8-6EFE-A0C8-D562-F55466B37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164" y="136301"/>
            <a:ext cx="1235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2800" b="1" dirty="0">
                <a:latin typeface="Arial Narrow" panose="020B0606020202030204" pitchFamily="34" charset="0"/>
              </a:rPr>
              <a:t>Планируемое функциональное использование территории и параметры функциональных зон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8BDA3A4-1E4B-2689-8B99-C8D461560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19881"/>
              </p:ext>
            </p:extLst>
          </p:nvPr>
        </p:nvGraphicFramePr>
        <p:xfrm>
          <a:off x="384248" y="1600809"/>
          <a:ext cx="12096000" cy="69411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86954">
                  <a:extLst>
                    <a:ext uri="{9D8B030D-6E8A-4147-A177-3AD203B41FA5}">
                      <a16:colId xmlns:a16="http://schemas.microsoft.com/office/drawing/2014/main" val="214796981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827647746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28304166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535857440"/>
                    </a:ext>
                  </a:extLst>
                </a:gridCol>
                <a:gridCol w="1524470">
                  <a:extLst>
                    <a:ext uri="{9D8B030D-6E8A-4147-A177-3AD203B41FA5}">
                      <a16:colId xmlns:a16="http://schemas.microsoft.com/office/drawing/2014/main" val="1816341252"/>
                    </a:ext>
                  </a:extLst>
                </a:gridCol>
              </a:tblGrid>
              <a:tr h="2211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зоны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Параметры функциональных зон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97709"/>
                  </a:ext>
                </a:extLst>
              </a:tr>
              <a:tr h="240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га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МДКЗ*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МЭЗ*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СЭ* 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211889"/>
                  </a:ext>
                </a:extLst>
              </a:tr>
              <a:tr h="408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индивидуальными жилыми домами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42,95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399925"/>
                  </a:ext>
                </a:extLst>
              </a:tr>
              <a:tr h="525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малоэтажными жилыми домами (до 4 этажей, включая мансардный)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9232409"/>
                  </a:ext>
                </a:extLst>
              </a:tr>
              <a:tr h="55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застройки среднеэтажными жилыми домами (от 5 до 8 этажей, включая мансардный)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748328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Многофункциональная общественно-деловая зона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46217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специализированной общественной застройки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2160252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зона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5497821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Коммунально-складская зона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68,99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310421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инженерной инфраструктуры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6617918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транспортной инфраструктуры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431,33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3182117"/>
                  </a:ext>
                </a:extLst>
              </a:tr>
              <a:tr h="525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зона сельскохозяйственных предприятий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639778"/>
                  </a:ext>
                </a:extLst>
              </a:tr>
              <a:tr h="339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сельскохозяйственного использования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806413,95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1774371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Зоны рекреационного назначения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189,66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6665750"/>
                  </a:ext>
                </a:extLst>
              </a:tr>
              <a:tr h="797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озелененных территорий общего пользования (лесопарки, парки, сады, скверы, бульвары, городские леса)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3279396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кладбищ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26,39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1224571"/>
                  </a:ext>
                </a:extLst>
              </a:tr>
              <a:tr h="361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складирования и захоронения отходов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47,97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2660845"/>
                  </a:ext>
                </a:extLst>
              </a:tr>
              <a:tr h="3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режимных территорий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453,57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8055584"/>
                  </a:ext>
                </a:extLst>
              </a:tr>
              <a:tr h="252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зоны (ТОП)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1937787,6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753178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EB56AA-5747-B1CF-BDC0-C02CC966DD0C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7BF665-4F6E-2291-CAB4-3CB3CFB2F5E5}"/>
              </a:ext>
            </a:extLst>
          </p:cNvPr>
          <p:cNvSpPr/>
          <p:nvPr/>
        </p:nvSpPr>
        <p:spPr>
          <a:xfrm>
            <a:off x="365774" y="1216421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544BB-C59E-2E65-6562-D6A04D5C143B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2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B2CC0C-94C9-B94D-D958-937AC67EE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954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F31D13F2-AFD1-2BEC-E479-13AD2215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28" y="-13870"/>
            <a:ext cx="121507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Сиреники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ECBCF-C912-06B8-AB94-DFC01E3A7F81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20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39A3C4-FE6A-AA22-AFF4-239CDC50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19" y="1207050"/>
            <a:ext cx="2819545" cy="68647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4EBA22-056E-3D44-743E-E9410A9F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184" y="1416224"/>
            <a:ext cx="2876698" cy="5048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2B9005-23D0-4C2B-F945-8878A545386A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3D2344-7410-3737-DB12-77F7D4B8CE62}"/>
              </a:ext>
            </a:extLst>
          </p:cNvPr>
          <p:cNvSpPr/>
          <p:nvPr/>
        </p:nvSpPr>
        <p:spPr>
          <a:xfrm>
            <a:off x="394974" y="967114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6179DB-841B-E5DB-365E-0D6859704F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E61A96-0942-7210-86C1-6772816B7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4" y="1236503"/>
            <a:ext cx="6768943" cy="50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692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F31D13F2-AFD1-2BEC-E479-13AD2215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0"/>
            <a:ext cx="122413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существующих и строящихся объектов капитального строительства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 Новое Чаплино</a:t>
            </a:r>
            <a:endParaRPr lang="en-GB" alt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ECBCF-C912-06B8-AB94-DFC01E3A7F81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21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D6334B-11BA-B5BC-53DD-6C6CB39B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41" y="1560240"/>
            <a:ext cx="2495660" cy="47696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8B24A6-0167-0CE3-32F5-FDC8802AB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201" y="1632248"/>
            <a:ext cx="2973755" cy="557123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AB05AB-967C-B0C4-C3BF-DD7FEED30005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6457C7-2B60-B541-8135-8BC908C9B2A8}"/>
              </a:ext>
            </a:extLst>
          </p:cNvPr>
          <p:cNvSpPr/>
          <p:nvPr/>
        </p:nvSpPr>
        <p:spPr>
          <a:xfrm>
            <a:off x="496816" y="1058928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2672D7-05C4-9850-7916-F25113E3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A7A9A6-B63C-2888-D603-54AF8DE95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38" y="1632248"/>
            <a:ext cx="6788040" cy="557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63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B8119FE-FC81-ED6B-E340-AA6F13AE1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1" y="3647816"/>
            <a:ext cx="84232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ru-RU" sz="2800" b="1" dirty="0">
              <a:solidFill>
                <a:schemeClr val="bg1">
                  <a:lumMod val="50000"/>
                </a:schemeClr>
              </a:solidFill>
              <a:latin typeface="DINRoundPro-Black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2400" b="1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postoffice@onhp.ru</a:t>
            </a:r>
            <a:endParaRPr lang="ru-RU" altLang="ru-RU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2A30761-213F-55E8-1090-328C1F29DBF1}"/>
              </a:ext>
            </a:extLst>
          </p:cNvPr>
          <p:cNvGrpSpPr/>
          <p:nvPr/>
        </p:nvGrpSpPr>
        <p:grpSpPr>
          <a:xfrm>
            <a:off x="3259137" y="1560240"/>
            <a:ext cx="6283325" cy="5226831"/>
            <a:chOff x="1498601" y="732644"/>
            <a:chExt cx="6283325" cy="522683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198E806-EC1F-5568-68C0-1823B58F8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601" y="732644"/>
              <a:ext cx="6283325" cy="154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DED9A0A-397A-F991-71A2-044B5D936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6551" y="2070907"/>
              <a:ext cx="35274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5454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Since 1953</a:t>
              </a:r>
              <a:endParaRPr lang="ru-RU" altLang="ru-RU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4">
              <a:hlinkClick r:id="rId3"/>
              <a:extLst>
                <a:ext uri="{FF2B5EF4-FFF2-40B4-BE49-F238E27FC236}">
                  <a16:creationId xmlns:a16="http://schemas.microsoft.com/office/drawing/2014/main" id="{E42717EC-43BC-407A-64A1-2CB94160E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562" y="5243513"/>
              <a:ext cx="35274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b="1" dirty="0">
                  <a:solidFill>
                    <a:srgbClr val="3F3F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www.onhp.ru</a:t>
              </a: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6D850B35-EE78-D1AE-10C5-479FD1DC9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213" y="5619750"/>
              <a:ext cx="10001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100" b="1">
                  <a:solidFill>
                    <a:srgbClr val="FFC000"/>
                  </a:solidFill>
                  <a:latin typeface="Arial" charset="0"/>
                </a:rPr>
                <a:t>Click </a:t>
              </a:r>
              <a:r>
                <a:rPr lang="en-US" altLang="ru-RU" sz="1600" b="1">
                  <a:solidFill>
                    <a:srgbClr val="FFC000"/>
                  </a:solidFill>
                  <a:latin typeface="Arial" charset="0"/>
                </a:rPr>
                <a:t>↑</a:t>
              </a:r>
              <a:r>
                <a:rPr lang="en-US" altLang="ru-RU" sz="1100" b="1">
                  <a:solidFill>
                    <a:srgbClr val="FFC000"/>
                  </a:solidFill>
                  <a:latin typeface="Arial" charset="0"/>
                </a:rPr>
                <a:t> here</a:t>
              </a:r>
              <a:endParaRPr lang="ru-RU" altLang="ru-RU" sz="1100" b="1">
                <a:solidFill>
                  <a:srgbClr val="FFC000"/>
                </a:solidFill>
                <a:latin typeface="Arial" charset="0"/>
              </a:endParaRPr>
            </a:p>
          </p:txBody>
        </p: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DFCDDF51-B48F-42B3-D956-DF32AC855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650" y="4365625"/>
              <a:ext cx="86360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3FA9C28-BD1A-86CF-1C63-B1A7A789C50B}"/>
              </a:ext>
            </a:extLst>
          </p:cNvPr>
          <p:cNvGrpSpPr/>
          <p:nvPr/>
        </p:nvGrpSpPr>
        <p:grpSpPr>
          <a:xfrm>
            <a:off x="2152328" y="8651283"/>
            <a:ext cx="8641612" cy="434545"/>
            <a:chOff x="2295691" y="8781129"/>
            <a:chExt cx="8641612" cy="43454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BC04E1D-EA94-4BD1-C6EF-CF944EB1A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2928" y="8796548"/>
              <a:ext cx="1863594" cy="4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391D817-7709-3E93-03E0-45F1DDC06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691" y="8781129"/>
              <a:ext cx="1597540" cy="41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D257CEA-28BF-9163-5C14-EFF39A191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536" y="8796548"/>
              <a:ext cx="1592680" cy="4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015F855-26C6-260C-81D8-A1728D80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728" y="8796548"/>
              <a:ext cx="1750612" cy="39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9B39E4E-5ECF-A60E-77BA-639033A63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152" y="8868556"/>
              <a:ext cx="1368151" cy="25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3120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148940"/>
            <a:ext cx="123552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пгт Провидение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ru-RU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DC476E-4298-B865-3D29-DB350FD8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188" y="1048225"/>
            <a:ext cx="2094870" cy="77674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6B0017-C857-6610-3647-BEA8AAF5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132" y="1013771"/>
            <a:ext cx="2292468" cy="59248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7B0665-5CD5-0A5D-FE1A-938E33561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358" y="6919277"/>
            <a:ext cx="2187999" cy="2156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30C400-12F2-6864-7DD9-B6B560AB49F0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3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243125-096E-4710-0596-57ABEF765E54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D53F82-ADA0-C683-436A-08B7D85C2F12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E91229-AAD9-79EB-5056-57BFE4C86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9C7D47-C6A6-7EB8-A862-E02215DF4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07" y="1212168"/>
            <a:ext cx="7987511" cy="71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306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238315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Нунлингран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F38B2-E9E2-2BFA-363A-491F9F2069C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4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B73738-8216-8E33-B938-41189B13C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839" y="1032452"/>
            <a:ext cx="2475307" cy="79418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83A5D0-0C63-8197-F41A-06FCEB73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146" y="1237639"/>
            <a:ext cx="2971953" cy="75314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9AEE93-36D1-4837-95FB-AB34A1403B2A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98BB1E-D54C-59EF-AB27-3FE518E67731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6BDB11-63F7-9553-BBED-E090EB19C0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37C246-148C-E896-9521-B7CC2CA0F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7" y="1679249"/>
            <a:ext cx="6834933" cy="70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73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4" y="207176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Энмелен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48C76-3BEB-5628-4CFC-A46B4EDACF88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5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6588C9-6F8F-9ADF-F6AC-3BD420381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2"/>
          <a:stretch/>
        </p:blipFill>
        <p:spPr>
          <a:xfrm>
            <a:off x="10123351" y="1085319"/>
            <a:ext cx="2475307" cy="7939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32F7AF-E447-000B-7762-8FABDDDD9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177"/>
          <a:stretch/>
        </p:blipFill>
        <p:spPr>
          <a:xfrm>
            <a:off x="7080719" y="6218652"/>
            <a:ext cx="2971953" cy="29239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171341-AB26-1724-661A-2F465B643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05" b="80866"/>
          <a:stretch/>
        </p:blipFill>
        <p:spPr>
          <a:xfrm>
            <a:off x="2579513" y="6213046"/>
            <a:ext cx="2246650" cy="144111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42AC085-2465-91B1-933E-82B6E42BA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58" r="33289" b="38318"/>
          <a:stretch/>
        </p:blipFill>
        <p:spPr>
          <a:xfrm>
            <a:off x="4973376" y="6218652"/>
            <a:ext cx="1982612" cy="324036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A27416-5B08-D9F9-F800-4BFCA825CB02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2E34F1-28A1-E9A1-807C-F7026C4F4880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0C9C8-F5D4-FEE9-C8BD-6B4F0140F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06E575-D726-2382-BB66-5588F5106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10"/>
          <a:stretch/>
        </p:blipFill>
        <p:spPr>
          <a:xfrm>
            <a:off x="491617" y="1170735"/>
            <a:ext cx="9484521" cy="49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662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200464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Янракыннот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F38B2-E9E2-2BFA-363A-491F9F2069C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6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BE476F-31DC-80A3-6382-03EE73160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77"/>
          <a:stretch/>
        </p:blipFill>
        <p:spPr>
          <a:xfrm>
            <a:off x="7143085" y="6226331"/>
            <a:ext cx="2971953" cy="29239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81777A-5B9A-6D72-75D3-E800AA8B2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05" b="80866"/>
          <a:stretch/>
        </p:blipFill>
        <p:spPr>
          <a:xfrm>
            <a:off x="2641879" y="6220725"/>
            <a:ext cx="2246650" cy="1441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1650ED-F13B-EDC6-62EB-4F20B5B9D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2"/>
          <a:stretch/>
        </p:blipFill>
        <p:spPr>
          <a:xfrm>
            <a:off x="10115038" y="1095748"/>
            <a:ext cx="2475307" cy="7939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2E951E-5E57-A65D-9AE8-B4FA811D9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58" r="33289" b="38318"/>
          <a:stretch/>
        </p:blipFill>
        <p:spPr>
          <a:xfrm>
            <a:off x="5035742" y="6226331"/>
            <a:ext cx="1982612" cy="324036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27220C-193C-93F3-B1C0-913DABC70851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8135ED-C4D9-B8A2-4D57-501233D7301E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9B3CE8-5AA1-36DD-30B8-17927787E3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9D9C25-5C23-61A1-4E81-5AFF1C6CC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7" y="1177447"/>
            <a:ext cx="9487388" cy="49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31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36" y="206848"/>
            <a:ext cx="163658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с. </a:t>
            </a:r>
            <a:r>
              <a:rPr lang="ru-RU" altLang="ru-RU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Сиреники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F38B2-E9E2-2BFA-363A-491F9F2069C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7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6219EE-3B40-5205-8D6C-A2CA33250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920" y="1074912"/>
            <a:ext cx="2399230" cy="76977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CC64C6-1C37-260E-0C7D-EE650609C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534" y="1472675"/>
            <a:ext cx="2880612" cy="73000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478D5B-B9CC-5898-1122-81DE4F77A122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4F4944-5601-935C-DA31-6A32A191468C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0E1313-19CC-E034-2CC9-DA728C73D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41EE5F-09F3-9B53-0D9B-20DDDE092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25" y="1171063"/>
            <a:ext cx="6860481" cy="61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77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256000D7-BB3E-A791-ECF0-5E2D5C701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17" y="230416"/>
            <a:ext cx="12219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Современное</a:t>
            </a:r>
            <a:r>
              <a:rPr lang="ru-RU" altLang="ru-RU" sz="2800" b="1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территории с. Новое Чаплино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F38B2-E9E2-2BFA-363A-491F9F2069CD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8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4BA570-F5E4-DB6A-F698-FAD2CAEB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586" y="1147495"/>
            <a:ext cx="2399230" cy="7697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584A9C-F684-4ADF-C457-454A4DB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816" y="1488232"/>
            <a:ext cx="2880612" cy="73000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EC2AD5-7EF3-32E0-5688-5CAC0F63FF9C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474608-AFA6-4671-9769-5781475BCBB1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5D2B6D-A3AB-3F4D-6C6D-686E647E8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BC9A8D-B422-E914-3BE1-17632BC76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55" y="1272208"/>
            <a:ext cx="6858191" cy="57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892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B60F8F29-9986-C677-CF8C-791CE94D4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17" y="230416"/>
            <a:ext cx="122194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Функциональное зонирование городского округа</a:t>
            </a:r>
            <a:endParaRPr lang="ru-RU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90812-AB47-398A-C2DF-D38679F5C9FE}"/>
              </a:ext>
            </a:extLst>
          </p:cNvPr>
          <p:cNvSpPr txBox="1"/>
          <p:nvPr/>
        </p:nvSpPr>
        <p:spPr>
          <a:xfrm>
            <a:off x="424136" y="9105194"/>
            <a:ext cx="8717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ru-RU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fld id="{45823BB2-B7B1-4E32-B9CB-4ADFD5EFEFB9}" type="slidenum">
              <a:rPr lang="ru-RU" sz="14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>
                <a:defRPr/>
              </a:pPr>
              <a:t>9</a:t>
            </a:fld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ПАО «ОНХП»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  </a:t>
            </a:r>
            <a:r>
              <a:rPr 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2023  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•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51850C-E713-CA6C-82C4-DAA4D0EBB0F0}"/>
              </a:ext>
            </a:extLst>
          </p:cNvPr>
          <p:cNvSpPr/>
          <p:nvPr/>
        </p:nvSpPr>
        <p:spPr>
          <a:xfrm>
            <a:off x="0" y="0"/>
            <a:ext cx="107504" cy="9601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D2D443-51BA-E3CC-41A6-62EE10AD20B0}"/>
              </a:ext>
            </a:extLst>
          </p:cNvPr>
          <p:cNvSpPr/>
          <p:nvPr/>
        </p:nvSpPr>
        <p:spPr>
          <a:xfrm>
            <a:off x="491617" y="905449"/>
            <a:ext cx="12096000" cy="90233"/>
          </a:xfrm>
          <a:prstGeom prst="rect">
            <a:avLst/>
          </a:prstGeom>
          <a:solidFill>
            <a:srgbClr val="103878"/>
          </a:solidFill>
          <a:ln>
            <a:solidFill>
              <a:srgbClr val="103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9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4B2C7B-9CBB-FD33-558C-73C97D43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46" y="1165932"/>
            <a:ext cx="5641222" cy="75852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3CF868-5499-8496-7F04-363A2B24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14" y="1165932"/>
            <a:ext cx="6258886" cy="75852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7976154-DC94-004A-9D92-26C5685C2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15" y="1165933"/>
            <a:ext cx="2177910" cy="21270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807749-7685-58D2-4352-25E135193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9636" y="9065211"/>
            <a:ext cx="1750612" cy="39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277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11754</TotalTime>
  <Words>563</Words>
  <Application>Microsoft Office PowerPoint</Application>
  <PresentationFormat>A3 (297x420 мм)</PresentationFormat>
  <Paragraphs>163</Paragraphs>
  <Slides>22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DINRoundPro-Black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Вильямс А.И.</dc:creator>
  <cp:lastModifiedBy>Байбулатов И.И.</cp:lastModifiedBy>
  <cp:revision>291</cp:revision>
  <dcterms:created xsi:type="dcterms:W3CDTF">2017-04-27T12:09:41Z</dcterms:created>
  <dcterms:modified xsi:type="dcterms:W3CDTF">2024-02-19T13:22:10Z</dcterms:modified>
</cp:coreProperties>
</file>